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modernComment_3C3_9E9FE13.xml" ContentType="application/vnd.ms-powerpoint.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77" r:id="rId2"/>
  </p:sldMasterIdLst>
  <p:notesMasterIdLst>
    <p:notesMasterId r:id="rId23"/>
  </p:notesMasterIdLst>
  <p:sldIdLst>
    <p:sldId id="878" r:id="rId3"/>
    <p:sldId id="1221" r:id="rId4"/>
    <p:sldId id="963" r:id="rId5"/>
    <p:sldId id="1180" r:id="rId6"/>
    <p:sldId id="1050" r:id="rId7"/>
    <p:sldId id="1208" r:id="rId8"/>
    <p:sldId id="1209" r:id="rId9"/>
    <p:sldId id="1210" r:id="rId10"/>
    <p:sldId id="1211" r:id="rId11"/>
    <p:sldId id="1212" r:id="rId12"/>
    <p:sldId id="1213" r:id="rId13"/>
    <p:sldId id="1214" r:id="rId14"/>
    <p:sldId id="1215" r:id="rId15"/>
    <p:sldId id="1216" r:id="rId16"/>
    <p:sldId id="1217" r:id="rId17"/>
    <p:sldId id="1218" r:id="rId18"/>
    <p:sldId id="1219" r:id="rId19"/>
    <p:sldId id="1220" r:id="rId20"/>
    <p:sldId id="1003" r:id="rId21"/>
    <p:sldId id="995" r:id="rId22"/>
  </p:sldIdLst>
  <p:sldSz cx="12192000" cy="6858000"/>
  <p:notesSz cx="6858000" cy="9144000"/>
  <p:custDataLst>
    <p:tags r:id="rId2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D0CF07B-6E39-BA96-E675-62BF1354A8D0}" name="Gomes de Siqueira,Alexandre" initials="GdS" userId="Gomes de Siqueira,Alexandre" providerId="None"/>
  <p188:author id="{A53C7C81-9C56-D4F7-74F3-F289CA3B6308}" name="Chancey, Kristen A." initials="CKA" userId="S::kchancey@ufl.edu::042b7c22-1c43-425b-8067-423f61b353a0" providerId="AD"/>
  <p188:author id="{3CBC8EC4-6475-F544-759E-DEC7E5FA23E3}" name="Martin,Joshua L" initials="ML" userId="S::joshua.martin@ufl.edu::25286dc8-54d3-41a1-9686-62cd67066567"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0022"/>
    <a:srgbClr val="1ABEFF"/>
    <a:srgbClr val="1089B9"/>
    <a:srgbClr val="20675C"/>
    <a:srgbClr val="FFFFFF"/>
    <a:srgbClr val="F155DC"/>
    <a:srgbClr val="0073E6"/>
    <a:srgbClr val="EB0000"/>
    <a:srgbClr val="FF7300"/>
    <a:srgbClr val="00EB4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114" autoAdjust="0"/>
    <p:restoredTop sz="58232" autoAdjust="0"/>
  </p:normalViewPr>
  <p:slideViewPr>
    <p:cSldViewPr snapToGrid="0" showGuides="1">
      <p:cViewPr varScale="1">
        <p:scale>
          <a:sx n="64" d="100"/>
          <a:sy n="64" d="100"/>
        </p:scale>
        <p:origin x="2730" y="78"/>
      </p:cViewPr>
      <p:guideLst/>
    </p:cSldViewPr>
  </p:slideViewPr>
  <p:outlineViewPr>
    <p:cViewPr>
      <p:scale>
        <a:sx n="33" d="100"/>
        <a:sy n="33" d="100"/>
      </p:scale>
      <p:origin x="0" y="-13376"/>
    </p:cViewPr>
  </p:outlineViewPr>
  <p:notesTextViewPr>
    <p:cViewPr>
      <p:scale>
        <a:sx n="100" d="100"/>
        <a:sy n="100" d="100"/>
      </p:scale>
      <p:origin x="0" y="0"/>
    </p:cViewPr>
  </p:notesTextViewPr>
  <p:sorterViewPr>
    <p:cViewPr>
      <p:scale>
        <a:sx n="80" d="100"/>
        <a:sy n="80" d="100"/>
      </p:scale>
      <p:origin x="0" y="0"/>
    </p:cViewPr>
  </p:sorterViewPr>
  <p:notesViewPr>
    <p:cSldViewPr snapToGrid="0" showGuides="1">
      <p:cViewPr varScale="1">
        <p:scale>
          <a:sx n="168" d="100"/>
          <a:sy n="168" d="100"/>
        </p:scale>
        <p:origin x="4688" y="21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gs" Target="tags/tag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comments/modernComment_3C3_9E9FE13.xml><?xml version="1.0" encoding="utf-8"?>
<p188:cmLst xmlns:a="http://schemas.openxmlformats.org/drawingml/2006/main" xmlns:r="http://schemas.openxmlformats.org/officeDocument/2006/relationships" xmlns:p188="http://schemas.microsoft.com/office/powerpoint/2018/8/main">
  <p188:cm id="{2A345B6B-953D-4E16-8E18-6CFCE07EEDDB}" authorId="{3CBC8EC4-6475-F544-759E-DEC7E5FA23E3}" created="2022-09-06T19:00:22.397">
    <pc:sldMkLst xmlns:pc="http://schemas.microsoft.com/office/powerpoint/2013/main/command">
      <pc:docMk/>
      <pc:sldMk cId="166329875" sldId="963"/>
    </pc:sldMkLst>
    <p188:pos x="-374650" y="212725"/>
    <p188:txBody>
      <a:bodyPr/>
      <a:lstStyle/>
      <a:p>
        <a:r>
          <a:rPr lang="en-US"/>
          <a:t>https://www.gettyimages.com/detail/photo/abstract-technological-background-in-vibrant-colors-royalty-free-image/1308328981?adppopup=true</a:t>
        </a:r>
      </a:p>
    </p188:txBody>
  </p188:cm>
</p188:cmLst>
</file>

<file path=ppt/media/image1.png>
</file>

<file path=ppt/media/image10.png>
</file>

<file path=ppt/media/image11.svg>
</file>

<file path=ppt/media/image12.png>
</file>

<file path=ppt/media/image13.jpeg>
</file>

<file path=ppt/media/image14.png>
</file>

<file path=ppt/media/image15.png>
</file>

<file path=ppt/media/image16.sv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svg>
</file>

<file path=ppt/media/image25.png>
</file>

<file path=ppt/media/image26.svg>
</file>

<file path=ppt/media/image27.png>
</file>

<file path=ppt/media/image28.svg>
</file>

<file path=ppt/media/image29.sv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193BCE-4788-4515-BBD8-9108AB8560EF}" type="datetimeFigureOut">
              <a:rPr lang="en-US" smtClean="0"/>
              <a:t>11/9/2023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037217-9793-4C9A-AF1C-443ACF2A3F9E}" type="slidenum">
              <a:rPr lang="en-US" smtClean="0"/>
              <a:t>‹#›</a:t>
            </a:fld>
            <a:endParaRPr lang="en-US"/>
          </a:p>
        </p:txBody>
      </p:sp>
    </p:spTree>
    <p:extLst>
      <p:ext uri="{BB962C8B-B14F-4D97-AF65-F5344CB8AC3E}">
        <p14:creationId xmlns:p14="http://schemas.microsoft.com/office/powerpoint/2010/main" val="36167184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imperva.com/learn/performance/http2/"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imperva.com/learn/application-security/tcp-transmission-control-protocol/"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latin typeface="+mn-lt"/>
              </a:rPr>
              <a:t>OFF SCREEN</a:t>
            </a:r>
          </a:p>
          <a:p>
            <a:pPr algn="l">
              <a:lnSpc>
                <a:spcPts val="2457"/>
              </a:lnSpc>
              <a:spcAft>
                <a:spcPts val="600"/>
              </a:spcAft>
              <a:buNone/>
            </a:pPr>
            <a:endParaRPr lang="en-US" sz="1200" b="0" kern="1200" dirty="0">
              <a:solidFill>
                <a:schemeClr val="tx1"/>
              </a:solidFill>
              <a:latin typeface="+mn-lt"/>
              <a:ea typeface="+mn-ea"/>
              <a:cs typeface="+mn-cs"/>
            </a:endParaRPr>
          </a:p>
          <a:p>
            <a:r>
              <a:rPr lang="en-US" dirty="0"/>
              <a:t>We will begin by exploring two protocols: the Open Systems Interconnection protocol or OSI and the Internet Protocol or IP protocol.</a:t>
            </a:r>
          </a:p>
          <a:p>
            <a:endParaRPr lang="en-US" dirty="0"/>
          </a:p>
          <a:p>
            <a:r>
              <a:rPr lang="en-US" dirty="0"/>
              <a:t>These two protocols are at the core of the modern Internet.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They have many similarities, but essentially differ on how rigid each protocol is. </a:t>
            </a:r>
            <a:r>
              <a:rPr lang="en-US" sz="1800" b="1" kern="1200" spc="67" dirty="0">
                <a:solidFill>
                  <a:srgbClr val="000000"/>
                </a:solidFill>
                <a:effectLst/>
                <a:latin typeface="Jost*" pitchFamily="2" charset="0"/>
                <a:ea typeface="Jost*" pitchFamily="2" charset="0"/>
                <a:cs typeface="Jost*" pitchFamily="2" charset="0"/>
              </a:rPr>
              <a:t>[CLICK]</a:t>
            </a:r>
            <a:endParaRPr lang="en-US" dirty="0">
              <a:effectLst/>
            </a:endParaRPr>
          </a:p>
          <a:p>
            <a:endParaRPr lang="en-US" dirty="0"/>
          </a:p>
          <a:p>
            <a:r>
              <a:rPr lang="en-US" dirty="0"/>
              <a:t>The Open Systems Interconnection protocol or OSI is an ISO standard. ISO is the </a:t>
            </a:r>
            <a:r>
              <a:rPr lang="en-US" sz="1200" kern="0" spc="67" dirty="0">
                <a:solidFill>
                  <a:srgbClr val="000000">
                    <a:alpha val="80000"/>
                  </a:srgbClr>
                </a:solidFill>
                <a:latin typeface="Jost*" pitchFamily="34" charset="0"/>
                <a:ea typeface="Jost*" pitchFamily="34" charset="-122"/>
                <a:cs typeface="Jost*" pitchFamily="34" charset="-120"/>
              </a:rPr>
              <a:t>International Organization for Standardization. </a:t>
            </a:r>
          </a:p>
          <a:p>
            <a:r>
              <a:rPr lang="en-US" sz="1200" kern="0" spc="67" dirty="0">
                <a:solidFill>
                  <a:srgbClr val="000000">
                    <a:alpha val="80000"/>
                  </a:srgbClr>
                </a:solidFill>
                <a:latin typeface="Jost*" pitchFamily="34" charset="0"/>
                <a:ea typeface="Jost*" pitchFamily="34" charset="-122"/>
              </a:rPr>
              <a:t>The OSI protocol is characterized by having strict communication layers. </a:t>
            </a:r>
          </a:p>
          <a:p>
            <a:r>
              <a:rPr lang="en-US" sz="1200" kern="0" spc="67" dirty="0">
                <a:solidFill>
                  <a:srgbClr val="000000">
                    <a:alpha val="80000"/>
                  </a:srgbClr>
                </a:solidFill>
                <a:latin typeface="Jost*" pitchFamily="34" charset="0"/>
                <a:ea typeface="Jost*" pitchFamily="34" charset="-122"/>
              </a:rPr>
              <a:t>A system that is certified to follow the OSI protocol must follow all the rules about how data is transmitted between layers and managed by the system.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0" spc="67" dirty="0">
                <a:solidFill>
                  <a:srgbClr val="000000">
                    <a:alpha val="80000"/>
                  </a:srgbClr>
                </a:solidFill>
                <a:latin typeface="Jost*" pitchFamily="34" charset="0"/>
                <a:ea typeface="Jost*" pitchFamily="34" charset="-122"/>
              </a:rPr>
              <a:t>It is therefore a rigid protocol that makes for stable systems because they must follow strict rules. </a:t>
            </a:r>
            <a:r>
              <a:rPr lang="en-US" sz="1800" b="1" kern="1200" spc="67" dirty="0">
                <a:solidFill>
                  <a:srgbClr val="000000"/>
                </a:solidFill>
                <a:effectLst/>
                <a:latin typeface="Jost*" pitchFamily="2" charset="0"/>
                <a:ea typeface="Jost*" pitchFamily="2" charset="0"/>
                <a:cs typeface="Jost*" pitchFamily="2" charset="0"/>
              </a:rPr>
              <a:t>[CLICK]</a:t>
            </a:r>
            <a:endParaRPr lang="en-US" dirty="0">
              <a:effectLst/>
            </a:endParaRPr>
          </a:p>
          <a:p>
            <a:endParaRPr lang="en-US" sz="1200" kern="0" spc="67" dirty="0">
              <a:solidFill>
                <a:srgbClr val="000000">
                  <a:alpha val="80000"/>
                </a:srgbClr>
              </a:solidFill>
              <a:latin typeface="Jost*" pitchFamily="34" charset="0"/>
              <a:ea typeface="Jost*" pitchFamily="34" charset="-122"/>
            </a:endParaRPr>
          </a:p>
          <a:p>
            <a:r>
              <a:rPr lang="en-US" sz="1200" kern="0" spc="67" dirty="0">
                <a:solidFill>
                  <a:srgbClr val="000000">
                    <a:alpha val="80000"/>
                  </a:srgbClr>
                </a:solidFill>
                <a:latin typeface="Jost*" pitchFamily="34" charset="0"/>
                <a:ea typeface="Jost*" pitchFamily="34" charset="-122"/>
              </a:rPr>
              <a:t>The Internet Protocol or IP protocol first appeared as part of the military network ARPAnet. </a:t>
            </a:r>
          </a:p>
          <a:p>
            <a:r>
              <a:rPr lang="en-US" sz="1200" kern="0" spc="67" dirty="0">
                <a:solidFill>
                  <a:srgbClr val="000000">
                    <a:alpha val="80000"/>
                  </a:srgbClr>
                </a:solidFill>
                <a:latin typeface="Jost*" pitchFamily="34" charset="0"/>
                <a:ea typeface="Jost*" pitchFamily="34" charset="-122"/>
              </a:rPr>
              <a:t>Whereas the OSI protocol favors stability, the IP protocol favors innovation. </a:t>
            </a:r>
          </a:p>
          <a:p>
            <a:r>
              <a:rPr lang="en-US" sz="1200" kern="0" spc="67" dirty="0">
                <a:solidFill>
                  <a:srgbClr val="000000">
                    <a:alpha val="80000"/>
                  </a:srgbClr>
                </a:solidFill>
                <a:latin typeface="Jost*" pitchFamily="34" charset="0"/>
                <a:ea typeface="Jost*" pitchFamily="34" charset="-122"/>
              </a:rPr>
              <a:t>The IP protocol is characterized by being a loosely layered model. This means that applications may choose to bypass or change how some layers communicate to accommodate for their needs.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0" spc="67" dirty="0">
                <a:solidFill>
                  <a:srgbClr val="000000">
                    <a:alpha val="80000"/>
                  </a:srgbClr>
                </a:solidFill>
                <a:latin typeface="Jost*" pitchFamily="34" charset="0"/>
                <a:ea typeface="Jost*" pitchFamily="34" charset="-122"/>
              </a:rPr>
              <a:t>This promotes innovation since it is in essence a simpler model.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kern="0" spc="67" dirty="0">
              <a:solidFill>
                <a:srgbClr val="000000">
                  <a:alpha val="80000"/>
                </a:srgbClr>
              </a:solidFill>
              <a:effectLst/>
              <a:latin typeface="Jost*" pitchFamily="34" charset="0"/>
              <a:ea typeface="Jost*"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0" spc="67" dirty="0">
                <a:solidFill>
                  <a:srgbClr val="000000">
                    <a:alpha val="80000"/>
                  </a:srgbClr>
                </a:solidFill>
                <a:effectLst/>
                <a:latin typeface="Jost*" pitchFamily="34" charset="0"/>
                <a:ea typeface="Jost*" pitchFamily="34" charset="-122"/>
              </a:rPr>
              <a:t>Next, we will investigate each of these systems in detail. </a:t>
            </a:r>
          </a:p>
          <a:p>
            <a:pPr marL="0" marR="0" lvl="0" indent="0" algn="l" defTabSz="914400" rtl="0" eaLnBrk="1" fontAlgn="auto" latinLnBrk="0" hangingPunct="1">
              <a:lnSpc>
                <a:spcPts val="2415"/>
              </a:lnSpc>
              <a:spcBef>
                <a:spcPts val="0"/>
              </a:spcBef>
              <a:spcAft>
                <a:spcPts val="600"/>
              </a:spcAft>
              <a:buClrTx/>
              <a:buSzPct val="100000"/>
              <a:buFont typeface="+mj-lt"/>
              <a:buNone/>
              <a:tabLst/>
              <a:defRPr/>
            </a:pPr>
            <a:endParaRPr lang="en-US" b="0" dirty="0">
              <a:latin typeface="+mn-lt"/>
            </a:endParaRPr>
          </a:p>
          <a:p>
            <a:r>
              <a:rPr lang="en-US" b="1" dirty="0">
                <a:latin typeface="+mn-lt"/>
              </a:rPr>
              <a:t>[CLICK – Next Slide]</a:t>
            </a:r>
          </a:p>
        </p:txBody>
      </p:sp>
      <p:sp>
        <p:nvSpPr>
          <p:cNvPr id="4" name="Slide Number Placeholder 3"/>
          <p:cNvSpPr>
            <a:spLocks noGrp="1"/>
          </p:cNvSpPr>
          <p:nvPr>
            <p:ph type="sldNum" sz="quarter" idx="5"/>
          </p:nvPr>
        </p:nvSpPr>
        <p:spPr/>
        <p:txBody>
          <a:bodyPr/>
          <a:lstStyle/>
          <a:p>
            <a:fld id="{E5037217-9793-4C9A-AF1C-443ACF2A3F9E}" type="slidenum">
              <a:rPr lang="en-US" smtClean="0"/>
              <a:t>2</a:t>
            </a:fld>
            <a:endParaRPr lang="en-US"/>
          </a:p>
        </p:txBody>
      </p:sp>
    </p:spTree>
    <p:extLst>
      <p:ext uri="{BB962C8B-B14F-4D97-AF65-F5344CB8AC3E}">
        <p14:creationId xmlns:p14="http://schemas.microsoft.com/office/powerpoint/2010/main" val="12003268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b="1" dirty="0">
                <a:latin typeface="Calibri"/>
                <a:ea typeface="Calibri"/>
                <a:cs typeface="Calibri"/>
                <a:sym typeface="Calibri"/>
              </a:rPr>
              <a:t>OFF SCREEN</a:t>
            </a:r>
          </a:p>
          <a:p>
            <a:pPr marL="0" lvl="0" indent="0" algn="l" rtl="0">
              <a:spcBef>
                <a:spcPts val="0"/>
              </a:spcBef>
              <a:spcAft>
                <a:spcPts val="0"/>
              </a:spcAft>
              <a:buNone/>
            </a:pPr>
            <a:endParaRPr lang="en-US" b="1" dirty="0">
              <a:latin typeface="Calibri"/>
              <a:cs typeface="Calibri"/>
              <a:sym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0" spc="96" dirty="0">
                <a:solidFill>
                  <a:srgbClr val="000000"/>
                </a:solidFill>
                <a:latin typeface="Jost*" pitchFamily="34" charset="0"/>
                <a:ea typeface="Jost*" pitchFamily="34" charset="-122"/>
                <a:cs typeface="Jost*" pitchFamily="34" charset="-120"/>
              </a:rPr>
              <a:t>In Ip </a:t>
            </a:r>
            <a:r>
              <a:rPr lang="en-US" sz="1200" b="0" kern="0" spc="96" dirty="0">
                <a:solidFill>
                  <a:srgbClr val="143F9C"/>
                </a:solidFill>
                <a:latin typeface="Jost*" pitchFamily="34" charset="0"/>
                <a:ea typeface="Jost*" pitchFamily="34" charset="-122"/>
                <a:cs typeface="Jost*" pitchFamily="34" charset="-120"/>
              </a:rPr>
              <a:t>packet switching, the first step is to split the data into several packets of a small size, for example 64KB.</a:t>
            </a:r>
            <a:endParaRPr lang="en-US" b="0" i="0" dirty="0">
              <a:solidFill>
                <a:srgbClr val="565656"/>
              </a:solidFill>
              <a:effectLst/>
              <a:latin typeface="Clarity City"/>
            </a:endParaRPr>
          </a:p>
          <a:p>
            <a:pPr marL="0" lvl="0" indent="0" algn="l" rtl="0">
              <a:spcBef>
                <a:spcPts val="0"/>
              </a:spcBef>
              <a:spcAft>
                <a:spcPts val="0"/>
              </a:spcAft>
              <a:buNone/>
            </a:pPr>
            <a:endParaRPr lang="en-US" b="0" dirty="0">
              <a:latin typeface="Calibri"/>
              <a:ea typeface="Calibri"/>
              <a:cs typeface="Calibri"/>
              <a:sym typeface="Calibri"/>
            </a:endParaRPr>
          </a:p>
          <a:p>
            <a:pPr marL="0" lvl="0" indent="0" algn="l" rtl="0">
              <a:spcBef>
                <a:spcPts val="600"/>
              </a:spcBef>
              <a:spcAft>
                <a:spcPts val="0"/>
              </a:spcAft>
              <a:buNone/>
            </a:pPr>
            <a:r>
              <a:rPr lang="en-US" b="1" dirty="0">
                <a:latin typeface="Calibri"/>
                <a:ea typeface="Calibri"/>
                <a:cs typeface="Calibri"/>
                <a:sym typeface="Calibri"/>
              </a:rPr>
              <a:t>[CLICK – Next Slide]</a:t>
            </a:r>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11</a:t>
            </a:fld>
            <a:endParaRPr lang="en-US"/>
          </a:p>
        </p:txBody>
      </p:sp>
    </p:spTree>
    <p:extLst>
      <p:ext uri="{BB962C8B-B14F-4D97-AF65-F5344CB8AC3E}">
        <p14:creationId xmlns:p14="http://schemas.microsoft.com/office/powerpoint/2010/main" val="22062289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b="1" dirty="0">
                <a:latin typeface="Calibri"/>
                <a:ea typeface="Calibri"/>
                <a:cs typeface="Calibri"/>
                <a:sym typeface="Calibri"/>
              </a:rPr>
              <a:t>OFF SCREEN</a:t>
            </a:r>
          </a:p>
          <a:p>
            <a:pPr marL="0" lvl="0" indent="0" algn="l" rtl="0">
              <a:spcBef>
                <a:spcPts val="0"/>
              </a:spcBef>
              <a:spcAft>
                <a:spcPts val="0"/>
              </a:spcAft>
              <a:buNone/>
            </a:pPr>
            <a:endParaRPr lang="en-US" b="1" dirty="0">
              <a:latin typeface="Calibri"/>
              <a:cs typeface="Calibri"/>
              <a:sym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0" spc="96" dirty="0">
                <a:solidFill>
                  <a:srgbClr val="000000"/>
                </a:solidFill>
                <a:latin typeface="Jost*" pitchFamily="34" charset="0"/>
                <a:ea typeface="Jost*" pitchFamily="34" charset="-122"/>
                <a:cs typeface="Jost*" pitchFamily="34" charset="-120"/>
              </a:rPr>
              <a:t>Each packet contains: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0" spc="96" dirty="0">
                <a:solidFill>
                  <a:srgbClr val="000000"/>
                </a:solidFill>
                <a:latin typeface="Jost*" pitchFamily="34" charset="0"/>
                <a:ea typeface="Jost*" pitchFamily="34" charset="-122"/>
                <a:cs typeface="Jost*" pitchFamily="34" charset="-120"/>
              </a:rPr>
              <a:t>The source IP address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0" spc="96" dirty="0">
                <a:solidFill>
                  <a:srgbClr val="000000"/>
                </a:solidFill>
                <a:latin typeface="Jost*" pitchFamily="34" charset="0"/>
                <a:ea typeface="Jost*" pitchFamily="34" charset="-122"/>
                <a:cs typeface="Jost*" pitchFamily="34" charset="-120"/>
              </a:rPr>
              <a:t>The destination IP address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0" spc="96" dirty="0">
                <a:solidFill>
                  <a:srgbClr val="000000"/>
                </a:solidFill>
                <a:latin typeface="Jost*" pitchFamily="34" charset="0"/>
                <a:ea typeface="Jost*" pitchFamily="34" charset="-122"/>
                <a:cs typeface="Jost*" pitchFamily="34" charset="-120"/>
              </a:rPr>
              <a:t>Defines the type of data being </a:t>
            </a:r>
            <a:r>
              <a:rPr lang="en-US" sz="1200" b="0" kern="0" spc="96" dirty="0" err="1">
                <a:solidFill>
                  <a:srgbClr val="000000"/>
                </a:solidFill>
                <a:latin typeface="Jost*" pitchFamily="34" charset="0"/>
                <a:ea typeface="Jost*" pitchFamily="34" charset="-122"/>
                <a:cs typeface="Jost*" pitchFamily="34" charset="-120"/>
              </a:rPr>
              <a:t>transfered</a:t>
            </a:r>
            <a:r>
              <a:rPr lang="en-US" sz="1200" b="0" kern="0" spc="96" dirty="0">
                <a:solidFill>
                  <a:srgbClr val="000000"/>
                </a:solidFill>
                <a:latin typeface="Jost*" pitchFamily="34" charset="0"/>
                <a:ea typeface="Jost*" pitchFamily="34" charset="-122"/>
                <a:cs typeface="Jost*" pitchFamily="34" charset="-120"/>
              </a:rPr>
              <a:t>: HTTP for webpages, FTP for file transfer, SMTP for email, etc.</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0" spc="96" dirty="0">
                <a:solidFill>
                  <a:srgbClr val="000000"/>
                </a:solidFill>
                <a:latin typeface="Jost*" pitchFamily="34" charset="0"/>
                <a:ea typeface="Jost*" pitchFamily="34" charset="-122"/>
                <a:cs typeface="Jost*" pitchFamily="34" charset="-120"/>
              </a:rPr>
              <a:t>The position of the packet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0" spc="96" dirty="0">
                <a:solidFill>
                  <a:srgbClr val="000000"/>
                </a:solidFill>
                <a:latin typeface="Jost*" pitchFamily="34" charset="0"/>
                <a:ea typeface="Jost*" pitchFamily="34" charset="-122"/>
                <a:cs typeface="Jost*" pitchFamily="34" charset="-120"/>
              </a:rPr>
              <a:t>The payload (the data itself)</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0" spc="96" dirty="0">
                <a:solidFill>
                  <a:srgbClr val="000000"/>
                </a:solidFill>
                <a:latin typeface="Jost*" pitchFamily="34" charset="0"/>
                <a:ea typeface="Jost*" pitchFamily="34" charset="-122"/>
                <a:cs typeface="Jost*" pitchFamily="34" charset="-120"/>
              </a:rPr>
              <a:t>Additional information such as error detection, etc. </a:t>
            </a:r>
          </a:p>
          <a:p>
            <a:pPr marL="0" lvl="0" indent="0" algn="l" rtl="0">
              <a:spcBef>
                <a:spcPts val="0"/>
              </a:spcBef>
              <a:spcAft>
                <a:spcPts val="0"/>
              </a:spcAft>
              <a:buNone/>
            </a:pPr>
            <a:endParaRPr lang="en-US" b="0" dirty="0">
              <a:latin typeface="Calibri"/>
              <a:ea typeface="Calibri"/>
              <a:cs typeface="Calibri"/>
              <a:sym typeface="Calibri"/>
            </a:endParaRPr>
          </a:p>
          <a:p>
            <a:pPr marL="0" lvl="0" indent="0" algn="l" rtl="0">
              <a:spcBef>
                <a:spcPts val="600"/>
              </a:spcBef>
              <a:spcAft>
                <a:spcPts val="0"/>
              </a:spcAft>
              <a:buNone/>
            </a:pPr>
            <a:r>
              <a:rPr lang="en-US" b="1" dirty="0">
                <a:latin typeface="Calibri"/>
                <a:ea typeface="Calibri"/>
                <a:cs typeface="Calibri"/>
                <a:sym typeface="Calibri"/>
              </a:rPr>
              <a:t>[CLICK – Next Slide]</a:t>
            </a:r>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12</a:t>
            </a:fld>
            <a:endParaRPr lang="en-US"/>
          </a:p>
        </p:txBody>
      </p:sp>
    </p:spTree>
    <p:extLst>
      <p:ext uri="{BB962C8B-B14F-4D97-AF65-F5344CB8AC3E}">
        <p14:creationId xmlns:p14="http://schemas.microsoft.com/office/powerpoint/2010/main" val="31379601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b="1" dirty="0">
                <a:latin typeface="Calibri"/>
                <a:ea typeface="Calibri"/>
                <a:cs typeface="Calibri"/>
                <a:sym typeface="Calibri"/>
              </a:rPr>
              <a:t>OFF SCREEN</a:t>
            </a:r>
          </a:p>
          <a:p>
            <a:pPr marL="0" lvl="0" indent="0" algn="l" rtl="0">
              <a:spcBef>
                <a:spcPts val="0"/>
              </a:spcBef>
              <a:spcAft>
                <a:spcPts val="0"/>
              </a:spcAft>
              <a:buNone/>
            </a:pPr>
            <a:endParaRPr lang="en-US" b="1" dirty="0">
              <a:latin typeface="Calibri"/>
              <a:cs typeface="Calibri"/>
              <a:sym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0" spc="96" dirty="0">
                <a:solidFill>
                  <a:srgbClr val="000000"/>
                </a:solidFill>
                <a:latin typeface="Jost*" pitchFamily="34" charset="0"/>
                <a:ea typeface="Jost*" pitchFamily="34" charset="-122"/>
                <a:cs typeface="Jost*" pitchFamily="34" charset="-120"/>
              </a:rPr>
              <a:t>Next, all the packets are sent across the network. </a:t>
            </a:r>
            <a:r>
              <a:rPr lang="en-US" sz="1200" b="1" kern="0" spc="96" dirty="0">
                <a:solidFill>
                  <a:srgbClr val="000000"/>
                </a:solidFill>
                <a:latin typeface="Jost*" pitchFamily="34" charset="0"/>
                <a:ea typeface="Jost*" pitchFamily="34" charset="-122"/>
                <a:cs typeface="Jost*" pitchFamily="34" charset="-120"/>
              </a:rPr>
              <a:t>[CLICK]</a:t>
            </a:r>
            <a:endParaRPr lang="en-US" sz="1200" kern="0" spc="96" dirty="0">
              <a:solidFill>
                <a:srgbClr val="000000"/>
              </a:solidFill>
              <a:latin typeface="Jost*" pitchFamily="34" charset="0"/>
              <a:ea typeface="Jost*" pitchFamily="34" charset="-122"/>
              <a:cs typeface="Jost*" pitchFamily="34" charset="-12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0" spc="96" dirty="0">
              <a:solidFill>
                <a:srgbClr val="000000"/>
              </a:solidFill>
              <a:latin typeface="Jost*" pitchFamily="34" charset="0"/>
              <a:ea typeface="Jost*" pitchFamily="34" charset="-122"/>
              <a:cs typeface="Jost*" pitchFamily="34" charset="-12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0" spc="96" dirty="0">
                <a:solidFill>
                  <a:srgbClr val="000000"/>
                </a:solidFill>
                <a:latin typeface="Jost*" pitchFamily="34" charset="0"/>
                <a:ea typeface="Jost*" pitchFamily="34" charset="-122"/>
                <a:cs typeface="Jost*" pitchFamily="34" charset="-120"/>
              </a:rPr>
              <a:t>Packets are redirected from one router to another until they reach their destination. </a:t>
            </a:r>
            <a:r>
              <a:rPr lang="en-US" sz="1200" b="1" kern="0" spc="96" dirty="0">
                <a:solidFill>
                  <a:srgbClr val="000000"/>
                </a:solidFill>
                <a:latin typeface="Jost*" pitchFamily="34" charset="0"/>
                <a:ea typeface="Jost*" pitchFamily="34" charset="-122"/>
                <a:cs typeface="Jost*" pitchFamily="34" charset="-120"/>
              </a:rPr>
              <a:t>[CLICK]</a:t>
            </a:r>
            <a:endParaRPr lang="en-US" sz="1200" kern="0" spc="96" dirty="0">
              <a:solidFill>
                <a:srgbClr val="000000"/>
              </a:solidFill>
              <a:latin typeface="Jost*" pitchFamily="34" charset="0"/>
              <a:ea typeface="Jost*" pitchFamily="34" charset="-122"/>
              <a:cs typeface="Jost*" pitchFamily="34" charset="-12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0" spc="96" dirty="0">
              <a:solidFill>
                <a:srgbClr val="000000"/>
              </a:solidFill>
              <a:latin typeface="Jost*" pitchFamily="34" charset="0"/>
              <a:ea typeface="Jost*" pitchFamily="34" charset="-122"/>
              <a:cs typeface="Jost*" pitchFamily="34" charset="-12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0" spc="96" dirty="0">
                <a:solidFill>
                  <a:srgbClr val="000000"/>
                </a:solidFill>
                <a:latin typeface="Jost*" pitchFamily="34" charset="0"/>
                <a:ea typeface="Jost*" pitchFamily="34" charset="-122"/>
                <a:cs typeface="Jost*" pitchFamily="34" charset="-120"/>
              </a:rPr>
              <a:t>Packets may follow different routes depending on network traffic. </a:t>
            </a:r>
            <a:endParaRPr lang="en-US" sz="1200" b="0" i="0" kern="0" spc="96" dirty="0">
              <a:solidFill>
                <a:srgbClr val="000000"/>
              </a:solidFill>
              <a:effectLst/>
              <a:latin typeface="Jost*" pitchFamily="34" charset="0"/>
              <a:ea typeface="Jost*"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565656"/>
              </a:solidFill>
              <a:effectLst/>
              <a:latin typeface="Clarity City"/>
            </a:endParaRPr>
          </a:p>
          <a:p>
            <a:pPr marL="0" lvl="0" indent="0" algn="l" rtl="0">
              <a:spcBef>
                <a:spcPts val="0"/>
              </a:spcBef>
              <a:spcAft>
                <a:spcPts val="0"/>
              </a:spcAft>
              <a:buNone/>
            </a:pPr>
            <a:endParaRPr lang="en-US" b="0" dirty="0">
              <a:latin typeface="Calibri"/>
              <a:ea typeface="Calibri"/>
              <a:cs typeface="Calibri"/>
              <a:sym typeface="Calibri"/>
            </a:endParaRPr>
          </a:p>
          <a:p>
            <a:pPr marL="0" lvl="0" indent="0" algn="l" rtl="0">
              <a:spcBef>
                <a:spcPts val="600"/>
              </a:spcBef>
              <a:spcAft>
                <a:spcPts val="0"/>
              </a:spcAft>
              <a:buNone/>
            </a:pPr>
            <a:r>
              <a:rPr lang="en-US" b="1" dirty="0">
                <a:latin typeface="Calibri"/>
                <a:ea typeface="Calibri"/>
                <a:cs typeface="Calibri"/>
                <a:sym typeface="Calibri"/>
              </a:rPr>
              <a:t>[CLICK – Next Slide]</a:t>
            </a:r>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13</a:t>
            </a:fld>
            <a:endParaRPr lang="en-US"/>
          </a:p>
        </p:txBody>
      </p:sp>
    </p:spTree>
    <p:extLst>
      <p:ext uri="{BB962C8B-B14F-4D97-AF65-F5344CB8AC3E}">
        <p14:creationId xmlns:p14="http://schemas.microsoft.com/office/powerpoint/2010/main" val="39772086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b="1" dirty="0">
                <a:latin typeface="Calibri"/>
                <a:ea typeface="Calibri"/>
                <a:cs typeface="Calibri"/>
                <a:sym typeface="Calibri"/>
              </a:rPr>
              <a:t>OFF SCREEN</a:t>
            </a:r>
          </a:p>
          <a:p>
            <a:pPr marL="0" lvl="0" indent="0" algn="l" rtl="0">
              <a:spcBef>
                <a:spcPts val="0"/>
              </a:spcBef>
              <a:spcAft>
                <a:spcPts val="0"/>
              </a:spcAft>
              <a:buNone/>
            </a:pPr>
            <a:endParaRPr lang="en-US" b="1" dirty="0">
              <a:latin typeface="Calibri"/>
              <a:cs typeface="Calibri"/>
              <a:sym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0" spc="96" dirty="0">
                <a:solidFill>
                  <a:srgbClr val="000000"/>
                </a:solidFill>
                <a:latin typeface="Jost*" pitchFamily="34" charset="0"/>
                <a:ea typeface="Jost*" pitchFamily="34" charset="-122"/>
                <a:cs typeface="Jost*" pitchFamily="34" charset="-120"/>
              </a:rPr>
              <a:t>The receiving computer checks whether all the packets have arrived. </a:t>
            </a:r>
            <a:r>
              <a:rPr lang="en-US" sz="1200" b="1" kern="0" spc="96" dirty="0">
                <a:solidFill>
                  <a:srgbClr val="000000"/>
                </a:solidFill>
                <a:latin typeface="Jost*" pitchFamily="34" charset="0"/>
                <a:ea typeface="Jost*" pitchFamily="34" charset="-122"/>
                <a:cs typeface="Jost*" pitchFamily="34" charset="-120"/>
              </a:rPr>
              <a:t>[CLICK]</a:t>
            </a:r>
            <a:endParaRPr lang="en-US" sz="1200" kern="0" spc="96" dirty="0">
              <a:solidFill>
                <a:srgbClr val="000000"/>
              </a:solidFill>
              <a:latin typeface="Jost*" pitchFamily="34" charset="0"/>
              <a:ea typeface="Jost*" pitchFamily="34" charset="-122"/>
              <a:cs typeface="Jost*" pitchFamily="34" charset="-12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0" spc="96" dirty="0">
              <a:solidFill>
                <a:srgbClr val="000000"/>
              </a:solidFill>
              <a:effectLst/>
              <a:latin typeface="Jost*" pitchFamily="34" charset="0"/>
              <a:ea typeface="Jost*"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0" spc="96" dirty="0">
                <a:solidFill>
                  <a:srgbClr val="000000"/>
                </a:solidFill>
                <a:effectLst/>
                <a:latin typeface="Jost*" pitchFamily="34" charset="0"/>
                <a:ea typeface="Jost*" pitchFamily="34" charset="-122"/>
              </a:rPr>
              <a:t>In TCP, if a packet is missing (lost packet) or has been corrupted, the receiving computer automatically asks for the sender to resend the missing packet. </a:t>
            </a:r>
            <a:endParaRPr lang="en-US" b="0" i="0" dirty="0">
              <a:solidFill>
                <a:srgbClr val="565656"/>
              </a:solidFill>
              <a:effectLst/>
              <a:latin typeface="Clarity City"/>
            </a:endParaRPr>
          </a:p>
          <a:p>
            <a:pPr marL="0" lvl="0" indent="0" algn="l" rtl="0">
              <a:spcBef>
                <a:spcPts val="0"/>
              </a:spcBef>
              <a:spcAft>
                <a:spcPts val="0"/>
              </a:spcAft>
              <a:buNone/>
            </a:pPr>
            <a:endParaRPr lang="en-US" b="0" dirty="0">
              <a:latin typeface="Calibri"/>
              <a:ea typeface="Calibri"/>
              <a:cs typeface="Calibri"/>
              <a:sym typeface="Calibri"/>
            </a:endParaRPr>
          </a:p>
          <a:p>
            <a:pPr marL="0" lvl="0" indent="0" algn="l" rtl="0">
              <a:spcBef>
                <a:spcPts val="600"/>
              </a:spcBef>
              <a:spcAft>
                <a:spcPts val="0"/>
              </a:spcAft>
              <a:buNone/>
            </a:pPr>
            <a:r>
              <a:rPr lang="en-US" b="1" dirty="0">
                <a:latin typeface="Calibri"/>
                <a:ea typeface="Calibri"/>
                <a:cs typeface="Calibri"/>
                <a:sym typeface="Calibri"/>
              </a:rPr>
              <a:t>[CLICK – Next Slide]</a:t>
            </a:r>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14</a:t>
            </a:fld>
            <a:endParaRPr lang="en-US"/>
          </a:p>
        </p:txBody>
      </p:sp>
    </p:spTree>
    <p:extLst>
      <p:ext uri="{BB962C8B-B14F-4D97-AF65-F5344CB8AC3E}">
        <p14:creationId xmlns:p14="http://schemas.microsoft.com/office/powerpoint/2010/main" val="14122539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b="1" dirty="0">
                <a:latin typeface="Calibri"/>
                <a:ea typeface="Calibri"/>
                <a:cs typeface="Calibri"/>
                <a:sym typeface="Calibri"/>
              </a:rPr>
              <a:t>OFF SCREEN</a:t>
            </a:r>
          </a:p>
          <a:p>
            <a:pPr marL="0" lvl="0" indent="0" algn="l" rtl="0">
              <a:spcBef>
                <a:spcPts val="0"/>
              </a:spcBef>
              <a:spcAft>
                <a:spcPts val="0"/>
              </a:spcAft>
              <a:buNone/>
            </a:pPr>
            <a:endParaRPr lang="en-US" b="1" dirty="0">
              <a:latin typeface="Calibri"/>
              <a:cs typeface="Calibri"/>
              <a:sym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0" spc="96" dirty="0">
                <a:solidFill>
                  <a:srgbClr val="000000"/>
                </a:solidFill>
                <a:latin typeface="Jost*" pitchFamily="34" charset="0"/>
                <a:ea typeface="Jost*" pitchFamily="34" charset="-122"/>
                <a:cs typeface="Jost*" pitchFamily="34" charset="-120"/>
              </a:rPr>
              <a:t>Once all packets have been received, they need to be re-ordered so that the data can be processed by the receiving computer. </a:t>
            </a:r>
            <a:endParaRPr lang="en-US" b="0" i="0" dirty="0">
              <a:solidFill>
                <a:srgbClr val="565656"/>
              </a:solidFill>
              <a:effectLst/>
              <a:latin typeface="Clarity City"/>
            </a:endParaRPr>
          </a:p>
          <a:p>
            <a:pPr marL="0" lvl="0" indent="0" algn="l" rtl="0">
              <a:spcBef>
                <a:spcPts val="0"/>
              </a:spcBef>
              <a:spcAft>
                <a:spcPts val="0"/>
              </a:spcAft>
              <a:buNone/>
            </a:pPr>
            <a:endParaRPr lang="en-US" b="0" dirty="0">
              <a:latin typeface="Calibri"/>
              <a:ea typeface="Calibri"/>
              <a:cs typeface="Calibri"/>
              <a:sym typeface="Calibri"/>
            </a:endParaRPr>
          </a:p>
          <a:p>
            <a:pPr marL="0" lvl="0" indent="0" algn="l" rtl="0">
              <a:spcBef>
                <a:spcPts val="600"/>
              </a:spcBef>
              <a:spcAft>
                <a:spcPts val="0"/>
              </a:spcAft>
              <a:buNone/>
            </a:pPr>
            <a:r>
              <a:rPr lang="en-US" b="1" dirty="0">
                <a:latin typeface="Calibri"/>
                <a:ea typeface="Calibri"/>
                <a:cs typeface="Calibri"/>
                <a:sym typeface="Calibri"/>
              </a:rPr>
              <a:t>[CLICK – Next Slide]</a:t>
            </a:r>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15</a:t>
            </a:fld>
            <a:endParaRPr lang="en-US"/>
          </a:p>
        </p:txBody>
      </p:sp>
    </p:spTree>
    <p:extLst>
      <p:ext uri="{BB962C8B-B14F-4D97-AF65-F5344CB8AC3E}">
        <p14:creationId xmlns:p14="http://schemas.microsoft.com/office/powerpoint/2010/main" val="14266366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OFF SCREEN</a:t>
            </a:r>
          </a:p>
          <a:p>
            <a:pPr algn="l"/>
            <a:endParaRPr lang="en-US" b="0" i="0" dirty="0">
              <a:solidFill>
                <a:srgbClr val="000000"/>
              </a:solidFill>
              <a:effectLst/>
              <a:latin typeface="Inter"/>
            </a:endParaRPr>
          </a:p>
          <a:p>
            <a:r>
              <a:rPr lang="en-US" b="0" i="0" dirty="0">
                <a:solidFill>
                  <a:srgbClr val="555555"/>
                </a:solidFill>
                <a:effectLst/>
                <a:latin typeface="Arial" panose="020B0604020202020204" pitchFamily="34" charset="0"/>
              </a:rPr>
              <a:t>Currently most IP addresses are using the IPv4 format, based on 4 numbers between 0 and 255 separated by a dot.</a:t>
            </a:r>
          </a:p>
          <a:p>
            <a:endParaRPr lang="en-US" b="0" i="0" dirty="0">
              <a:solidFill>
                <a:srgbClr val="555555"/>
              </a:solidFill>
              <a:effectLst/>
              <a:latin typeface="Arial" panose="020B0604020202020204" pitchFamily="34" charset="0"/>
            </a:endParaRPr>
          </a:p>
          <a:p>
            <a:r>
              <a:rPr lang="en-US" b="0" i="0" dirty="0">
                <a:solidFill>
                  <a:srgbClr val="555555"/>
                </a:solidFill>
                <a:effectLst/>
                <a:latin typeface="Arial" panose="020B0604020202020204" pitchFamily="34" charset="0"/>
              </a:rPr>
              <a:t>The IPv4 protocol however is currently being upgraded to the IP version 6 (IPv6) internet protocol.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0" spc="67" dirty="0">
              <a:solidFill>
                <a:srgbClr val="000000">
                  <a:alpha val="80000"/>
                </a:srgbClr>
              </a:solidFill>
              <a:latin typeface="Jost*" pitchFamily="34" charset="0"/>
              <a:ea typeface="Jost*"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kern="1200" dirty="0">
                <a:solidFill>
                  <a:srgbClr val="000000"/>
                </a:solidFill>
                <a:effectLst/>
                <a:latin typeface="Calibri" panose="020F0502020204030204" pitchFamily="34" charset="0"/>
                <a:ea typeface="+mn-ea"/>
                <a:cs typeface="+mn-cs"/>
              </a:rPr>
              <a:t>[CLICK – Next Slide]</a:t>
            </a:r>
            <a:endParaRPr lang="en-US" dirty="0">
              <a:effectLst/>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16</a:t>
            </a:fld>
            <a:endParaRPr lang="en-US"/>
          </a:p>
        </p:txBody>
      </p:sp>
    </p:spTree>
    <p:extLst>
      <p:ext uri="{BB962C8B-B14F-4D97-AF65-F5344CB8AC3E}">
        <p14:creationId xmlns:p14="http://schemas.microsoft.com/office/powerpoint/2010/main" val="25329896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OFF SCREEN</a:t>
            </a:r>
          </a:p>
          <a:p>
            <a:pPr algn="l"/>
            <a:endParaRPr lang="en-US" b="0" i="0" dirty="0">
              <a:solidFill>
                <a:srgbClr val="000000"/>
              </a:solidFill>
              <a:effectLst/>
              <a:latin typeface="Inter"/>
            </a:endParaRPr>
          </a:p>
          <a:p>
            <a:r>
              <a:rPr lang="en-US" b="0" i="0" dirty="0">
                <a:solidFill>
                  <a:srgbClr val="555555"/>
                </a:solidFill>
                <a:effectLst/>
                <a:latin typeface="Arial" panose="020B0604020202020204" pitchFamily="34" charset="0"/>
              </a:rPr>
              <a:t>The reason for this upgrade is that there is need to generate more IP addresses to allow more devices (webservers, desktops, laptops, smartphones, smartwatches and other connected objects) to have a unique IP address on the network. </a:t>
            </a:r>
            <a:r>
              <a:rPr lang="en-US" b="1" i="0" dirty="0">
                <a:solidFill>
                  <a:srgbClr val="555555"/>
                </a:solidFill>
                <a:effectLst/>
                <a:latin typeface="Arial" panose="020B0604020202020204" pitchFamily="34" charset="0"/>
              </a:rPr>
              <a:t>[CLICK]</a:t>
            </a:r>
            <a:endParaRPr lang="en-US" b="0" i="0" dirty="0">
              <a:solidFill>
                <a:srgbClr val="555555"/>
              </a:solidFill>
              <a:effectLst/>
              <a:latin typeface="Arial" panose="020B0604020202020204" pitchFamily="34" charset="0"/>
            </a:endParaRPr>
          </a:p>
          <a:p>
            <a:endParaRPr lang="en-US" b="0" i="0" dirty="0">
              <a:solidFill>
                <a:srgbClr val="555555"/>
              </a:solidFill>
              <a:effectLst/>
              <a:latin typeface="Arial" panose="020B0604020202020204" pitchFamily="34" charset="0"/>
            </a:endParaRPr>
          </a:p>
          <a:p>
            <a:r>
              <a:rPr lang="en-US" b="0" i="0" dirty="0">
                <a:solidFill>
                  <a:srgbClr val="555555"/>
                </a:solidFill>
                <a:effectLst/>
                <a:latin typeface="Arial" panose="020B0604020202020204" pitchFamily="34" charset="0"/>
              </a:rPr>
              <a:t>An IPv6 address is based on 128 bits (instead of 32 bits for an IPv4 address). </a:t>
            </a:r>
            <a:r>
              <a:rPr lang="en-US" b="1" i="0" dirty="0">
                <a:solidFill>
                  <a:srgbClr val="555555"/>
                </a:solidFill>
                <a:effectLst/>
                <a:latin typeface="Arial" panose="020B0604020202020204" pitchFamily="34" charset="0"/>
              </a:rPr>
              <a:t>[CLICK]</a:t>
            </a:r>
            <a:endParaRPr lang="en-US" b="0" i="0" dirty="0">
              <a:solidFill>
                <a:srgbClr val="555555"/>
              </a:solidFill>
              <a:effectLst/>
              <a:latin typeface="Arial" panose="020B0604020202020204" pitchFamily="34" charset="0"/>
            </a:endParaRPr>
          </a:p>
          <a:p>
            <a:endParaRPr lang="en-US" b="0" i="0" dirty="0">
              <a:solidFill>
                <a:srgbClr val="555555"/>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555555"/>
                </a:solidFill>
                <a:effectLst/>
                <a:latin typeface="Arial" panose="020B0604020202020204" pitchFamily="34" charset="0"/>
              </a:rPr>
              <a:t>The IPV4 protocol is able to address 4 billion individual devices while IPV6 340 trillion, trillion, trillion.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555555"/>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555555"/>
                </a:solidFill>
                <a:effectLst/>
                <a:latin typeface="Arial" panose="020B0604020202020204" pitchFamily="34" charset="0"/>
              </a:rPr>
              <a:t>This is large enough to give each square inch in the world an IPV6 address. It should last for quite some time.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0" spc="67" dirty="0">
              <a:solidFill>
                <a:srgbClr val="000000">
                  <a:alpha val="80000"/>
                </a:srgbClr>
              </a:solidFill>
              <a:latin typeface="Jost*" pitchFamily="34" charset="0"/>
              <a:ea typeface="Jost*"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kern="1200" dirty="0">
                <a:solidFill>
                  <a:srgbClr val="000000"/>
                </a:solidFill>
                <a:effectLst/>
                <a:latin typeface="Calibri" panose="020F0502020204030204" pitchFamily="34" charset="0"/>
                <a:ea typeface="+mn-ea"/>
                <a:cs typeface="+mn-cs"/>
              </a:rPr>
              <a:t>[CLICK – Next Slide]</a:t>
            </a:r>
            <a:endParaRPr lang="en-US" dirty="0">
              <a:effectLst/>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17</a:t>
            </a:fld>
            <a:endParaRPr lang="en-US"/>
          </a:p>
        </p:txBody>
      </p:sp>
    </p:spTree>
    <p:extLst>
      <p:ext uri="{BB962C8B-B14F-4D97-AF65-F5344CB8AC3E}">
        <p14:creationId xmlns:p14="http://schemas.microsoft.com/office/powerpoint/2010/main" val="12208780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latin typeface="+mn-lt"/>
              </a:rPr>
              <a:t>OFF SCREEN</a:t>
            </a:r>
          </a:p>
          <a:p>
            <a:pPr algn="l">
              <a:lnSpc>
                <a:spcPts val="2457"/>
              </a:lnSpc>
              <a:spcAft>
                <a:spcPts val="600"/>
              </a:spcAft>
              <a:buNone/>
            </a:pPr>
            <a:endParaRPr lang="en-US" sz="1200" b="0" kern="1200" dirty="0">
              <a:solidFill>
                <a:schemeClr val="tx1"/>
              </a:solidFill>
              <a:latin typeface="+mn-lt"/>
              <a:ea typeface="+mn-ea"/>
              <a:cs typeface="+mn-cs"/>
            </a:endParaRPr>
          </a:p>
          <a:p>
            <a:r>
              <a:rPr lang="en-US" dirty="0"/>
              <a:t>There are three general types of communication in TCP/IP: Unicast, Multicast, and Broadcast. </a:t>
            </a:r>
            <a:r>
              <a:rPr lang="en-US" b="1" dirty="0"/>
              <a:t>[CLICK]</a:t>
            </a:r>
            <a:endParaRPr lang="en-US" dirty="0"/>
          </a:p>
          <a:p>
            <a:endParaRPr lang="en-US" dirty="0"/>
          </a:p>
          <a:p>
            <a:r>
              <a:rPr lang="en-US" b="0" i="0" dirty="0">
                <a:solidFill>
                  <a:srgbClr val="626469"/>
                </a:solidFill>
                <a:effectLst/>
                <a:latin typeface="ArialRoundedMTforSE_Latin"/>
              </a:rPr>
              <a:t>A </a:t>
            </a:r>
            <a:r>
              <a:rPr lang="en-US" b="1" i="0" dirty="0">
                <a:solidFill>
                  <a:srgbClr val="626469"/>
                </a:solidFill>
                <a:effectLst/>
                <a:latin typeface="ArialRoundedMTforSE_Latin"/>
              </a:rPr>
              <a:t>Unicast </a:t>
            </a:r>
            <a:r>
              <a:rPr lang="en-US" b="0" i="0" dirty="0">
                <a:solidFill>
                  <a:srgbClr val="626469"/>
                </a:solidFill>
                <a:effectLst/>
                <a:latin typeface="ArialRoundedMTforSE_Latin"/>
              </a:rPr>
              <a:t>communication is from one device on the network to another device on the network.</a:t>
            </a:r>
          </a:p>
          <a:p>
            <a:r>
              <a:rPr lang="en-US" b="0" i="0" dirty="0">
                <a:solidFill>
                  <a:srgbClr val="FFFFFF"/>
                </a:solidFill>
                <a:effectLst/>
                <a:latin typeface="urw-din"/>
              </a:rPr>
              <a:t>This type of information transfer is useful when there is a participation of a single sender and a single recipient. So, in short, it is a one-to-one transmission. For example, if a device in a network wants to send the traffic stream(data packets) to another device in another network, then unicast comes into the picture. This is the most common form of data transfer over the networks. </a:t>
            </a:r>
            <a:r>
              <a:rPr lang="en-US" dirty="0"/>
              <a:t> </a:t>
            </a:r>
            <a:r>
              <a:rPr lang="en-US" b="1" dirty="0"/>
              <a:t>[CLICK]</a:t>
            </a:r>
            <a:endParaRPr lang="en-US" b="0" i="0" dirty="0">
              <a:solidFill>
                <a:srgbClr val="626469"/>
              </a:solidFill>
              <a:effectLst/>
              <a:latin typeface="ArialRoundedMTforSE_Latin"/>
            </a:endParaRPr>
          </a:p>
          <a:p>
            <a:endParaRPr lang="en-US" dirty="0"/>
          </a:p>
          <a:p>
            <a:r>
              <a:rPr lang="en-US" b="0" i="0" dirty="0">
                <a:solidFill>
                  <a:srgbClr val="626469"/>
                </a:solidFill>
                <a:effectLst/>
                <a:latin typeface="ArialRoundedMTforSE_Latin"/>
              </a:rPr>
              <a:t>A </a:t>
            </a:r>
            <a:r>
              <a:rPr lang="en-US" b="1" i="0" dirty="0" err="1">
                <a:solidFill>
                  <a:srgbClr val="626469"/>
                </a:solidFill>
                <a:effectLst/>
                <a:latin typeface="ArialRoundedMTforSE_Latin"/>
              </a:rPr>
              <a:t>MultiCast</a:t>
            </a:r>
            <a:r>
              <a:rPr lang="en-US" b="1" i="0" dirty="0">
                <a:solidFill>
                  <a:srgbClr val="626469"/>
                </a:solidFill>
                <a:effectLst/>
                <a:latin typeface="ArialRoundedMTforSE_Latin"/>
              </a:rPr>
              <a:t> </a:t>
            </a:r>
            <a:r>
              <a:rPr lang="en-US" b="0" i="0" dirty="0">
                <a:solidFill>
                  <a:srgbClr val="626469"/>
                </a:solidFill>
                <a:effectLst/>
                <a:latin typeface="ArialRoundedMTforSE_Latin"/>
              </a:rPr>
              <a:t>communication is from one device on the network to many, but not all, devices on the network.</a:t>
            </a:r>
          </a:p>
          <a:p>
            <a:r>
              <a:rPr lang="en-US" b="0" i="0" dirty="0">
                <a:solidFill>
                  <a:srgbClr val="FFFFFF"/>
                </a:solidFill>
                <a:effectLst/>
                <a:latin typeface="urw-din"/>
              </a:rPr>
              <a:t>In multicasting, one/more senders and one/more recipients participate in data transfer traffic. Multicast lets servers direct single copies of data streams to hosts that request it. IP multicast requires the support of some other protocols like </a:t>
            </a:r>
            <a:r>
              <a:rPr lang="en-US" b="1" i="0" dirty="0">
                <a:solidFill>
                  <a:srgbClr val="FFFFFF"/>
                </a:solidFill>
                <a:effectLst/>
                <a:latin typeface="urw-din"/>
              </a:rPr>
              <a:t>Multicast routing</a:t>
            </a:r>
            <a:r>
              <a:rPr lang="en-US" b="0" i="0" dirty="0">
                <a:solidFill>
                  <a:srgbClr val="FFFFFF"/>
                </a:solidFill>
                <a:effectLst/>
                <a:latin typeface="urw-din"/>
              </a:rPr>
              <a:t> for it to work.  </a:t>
            </a:r>
            <a:r>
              <a:rPr lang="en-US" dirty="0"/>
              <a:t> </a:t>
            </a:r>
            <a:r>
              <a:rPr lang="en-US" b="1"/>
              <a:t>[CLICK]</a:t>
            </a:r>
            <a:endParaRPr lang="en-US" dirty="0"/>
          </a:p>
          <a:p>
            <a:br>
              <a:rPr lang="en-US" dirty="0"/>
            </a:br>
            <a:r>
              <a:rPr lang="en-US" b="0" i="0" dirty="0">
                <a:solidFill>
                  <a:srgbClr val="626469"/>
                </a:solidFill>
                <a:effectLst/>
                <a:latin typeface="ArialRoundedMTforSE_Latin"/>
              </a:rPr>
              <a:t>A </a:t>
            </a:r>
            <a:r>
              <a:rPr lang="en-US" b="1" i="0" dirty="0">
                <a:solidFill>
                  <a:srgbClr val="626469"/>
                </a:solidFill>
                <a:effectLst/>
                <a:latin typeface="ArialRoundedMTforSE_Latin"/>
              </a:rPr>
              <a:t>Broadcast </a:t>
            </a:r>
            <a:r>
              <a:rPr lang="en-US" b="0" i="0" dirty="0">
                <a:solidFill>
                  <a:srgbClr val="626469"/>
                </a:solidFill>
                <a:effectLst/>
                <a:latin typeface="ArialRoundedMTforSE_Latin"/>
              </a:rPr>
              <a:t>communication is from one device on the network to all devices on the network.</a:t>
            </a:r>
          </a:p>
          <a:p>
            <a:r>
              <a:rPr lang="en-US" b="0" i="0" dirty="0">
                <a:solidFill>
                  <a:srgbClr val="FFFFFF"/>
                </a:solidFill>
                <a:effectLst/>
                <a:latin typeface="urw-din"/>
              </a:rPr>
              <a:t>This is useful when a device in one network wants to transfer packet stream to all the devices over the other network. </a:t>
            </a:r>
          </a:p>
          <a:p>
            <a:pPr marL="0" marR="0" lvl="0" indent="0" algn="l" defTabSz="914400" rtl="0" eaLnBrk="1" fontAlgn="auto" latinLnBrk="0" hangingPunct="1">
              <a:lnSpc>
                <a:spcPts val="2415"/>
              </a:lnSpc>
              <a:spcBef>
                <a:spcPts val="0"/>
              </a:spcBef>
              <a:spcAft>
                <a:spcPts val="600"/>
              </a:spcAft>
              <a:buClrTx/>
              <a:buSzPct val="100000"/>
              <a:buFont typeface="+mj-lt"/>
              <a:buNone/>
              <a:tabLst/>
              <a:defRPr/>
            </a:pPr>
            <a:endParaRPr lang="en-US" b="0" dirty="0">
              <a:latin typeface="+mn-lt"/>
            </a:endParaRPr>
          </a:p>
          <a:p>
            <a:r>
              <a:rPr lang="en-US" b="1" dirty="0">
                <a:latin typeface="+mn-lt"/>
              </a:rPr>
              <a:t>[CLICK – Next Slide]</a:t>
            </a:r>
          </a:p>
        </p:txBody>
      </p:sp>
      <p:sp>
        <p:nvSpPr>
          <p:cNvPr id="4" name="Slide Number Placeholder 3"/>
          <p:cNvSpPr>
            <a:spLocks noGrp="1"/>
          </p:cNvSpPr>
          <p:nvPr>
            <p:ph type="sldNum" sz="quarter" idx="5"/>
          </p:nvPr>
        </p:nvSpPr>
        <p:spPr/>
        <p:txBody>
          <a:bodyPr/>
          <a:lstStyle/>
          <a:p>
            <a:fld id="{E5037217-9793-4C9A-AF1C-443ACF2A3F9E}" type="slidenum">
              <a:rPr lang="en-US" smtClean="0"/>
              <a:t>18</a:t>
            </a:fld>
            <a:endParaRPr lang="en-US"/>
          </a:p>
        </p:txBody>
      </p:sp>
    </p:spTree>
    <p:extLst>
      <p:ext uri="{BB962C8B-B14F-4D97-AF65-F5344CB8AC3E}">
        <p14:creationId xmlns:p14="http://schemas.microsoft.com/office/powerpoint/2010/main" val="23114372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b="1" dirty="0"/>
              <a:t>ON SCREEN</a:t>
            </a:r>
            <a:endParaRPr lang="en-US" dirty="0"/>
          </a:p>
          <a:p>
            <a:pPr marL="0" lvl="0" indent="0" algn="l" rtl="0">
              <a:spcBef>
                <a:spcPts val="0"/>
              </a:spcBef>
              <a:spcAft>
                <a:spcPts val="0"/>
              </a:spcAft>
              <a:buNone/>
            </a:pPr>
            <a:endParaRPr lang="en-US" b="0"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b="0" dirty="0"/>
              <a:t>Welcome back! In this lecture, we will begin to explore the internet protocol. Let’s get started! </a:t>
            </a:r>
          </a:p>
          <a:p>
            <a:pPr marL="0" lvl="0" indent="0" algn="l" rtl="0">
              <a:spcBef>
                <a:spcPts val="0"/>
              </a:spcBef>
              <a:spcAft>
                <a:spcPts val="0"/>
              </a:spcAft>
              <a:buNone/>
            </a:pPr>
            <a:endParaRPr lang="en-US" b="1" dirty="0"/>
          </a:p>
          <a:p>
            <a:pPr marL="0" lvl="0" indent="0" algn="l" rtl="0">
              <a:spcBef>
                <a:spcPts val="0"/>
              </a:spcBef>
              <a:spcAft>
                <a:spcPts val="0"/>
              </a:spcAft>
              <a:buNone/>
            </a:pPr>
            <a:r>
              <a:rPr lang="en-US" b="1" dirty="0"/>
              <a:t>[CLICK – Next Slide]</a:t>
            </a:r>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3</a:t>
            </a:fld>
            <a:endParaRPr lang="en-US"/>
          </a:p>
        </p:txBody>
      </p:sp>
    </p:spTree>
    <p:extLst>
      <p:ext uri="{BB962C8B-B14F-4D97-AF65-F5344CB8AC3E}">
        <p14:creationId xmlns:p14="http://schemas.microsoft.com/office/powerpoint/2010/main" val="4070919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latin typeface="+mn-lt"/>
              </a:rPr>
              <a:t>OFF SCREEN</a:t>
            </a:r>
          </a:p>
          <a:p>
            <a:pPr algn="l">
              <a:lnSpc>
                <a:spcPts val="2457"/>
              </a:lnSpc>
              <a:spcAft>
                <a:spcPts val="600"/>
              </a:spcAft>
              <a:buNone/>
            </a:pPr>
            <a:endParaRPr lang="en-US" sz="1200" b="0" kern="1200" dirty="0">
              <a:solidFill>
                <a:schemeClr val="tx1"/>
              </a:solidFill>
              <a:latin typeface="+mn-lt"/>
              <a:ea typeface="+mn-ea"/>
              <a:cs typeface="+mn-cs"/>
            </a:endParaRPr>
          </a:p>
          <a:p>
            <a:r>
              <a:rPr lang="en-US" dirty="0"/>
              <a:t>We will begin by exploring two protocols: the Open Systems Interconnection protocol or OSI and the Internet Protocol or IP protocol.</a:t>
            </a:r>
          </a:p>
          <a:p>
            <a:endParaRPr lang="en-US" dirty="0"/>
          </a:p>
          <a:p>
            <a:r>
              <a:rPr lang="en-US" dirty="0"/>
              <a:t>These two protocols are at the core of the modern Internet.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They have many similarities, but essentially differ on how rigid each protocol is. </a:t>
            </a:r>
            <a:r>
              <a:rPr lang="en-US" sz="1800" b="1" kern="1200" spc="67" dirty="0">
                <a:solidFill>
                  <a:srgbClr val="000000"/>
                </a:solidFill>
                <a:effectLst/>
                <a:latin typeface="Jost*" pitchFamily="2" charset="0"/>
                <a:ea typeface="Jost*" pitchFamily="2" charset="0"/>
                <a:cs typeface="Jost*" pitchFamily="2" charset="0"/>
              </a:rPr>
              <a:t>[CLICK]</a:t>
            </a:r>
            <a:endParaRPr lang="en-US" dirty="0">
              <a:effectLst/>
            </a:endParaRPr>
          </a:p>
          <a:p>
            <a:endParaRPr lang="en-US" dirty="0"/>
          </a:p>
          <a:p>
            <a:r>
              <a:rPr lang="en-US" dirty="0"/>
              <a:t>The Open Systems Interconnection protocol or OSI is an ISO standard. ISO is the </a:t>
            </a:r>
            <a:r>
              <a:rPr lang="en-US" sz="1200" kern="0" spc="67" dirty="0">
                <a:solidFill>
                  <a:srgbClr val="000000">
                    <a:alpha val="80000"/>
                  </a:srgbClr>
                </a:solidFill>
                <a:latin typeface="Jost*" pitchFamily="34" charset="0"/>
                <a:ea typeface="Jost*" pitchFamily="34" charset="-122"/>
                <a:cs typeface="Jost*" pitchFamily="34" charset="-120"/>
              </a:rPr>
              <a:t>International Organization for Standardization. </a:t>
            </a:r>
          </a:p>
          <a:p>
            <a:r>
              <a:rPr lang="en-US" sz="1200" kern="0" spc="67" dirty="0">
                <a:solidFill>
                  <a:srgbClr val="000000">
                    <a:alpha val="80000"/>
                  </a:srgbClr>
                </a:solidFill>
                <a:latin typeface="Jost*" pitchFamily="34" charset="0"/>
                <a:ea typeface="Jost*" pitchFamily="34" charset="-122"/>
              </a:rPr>
              <a:t>The OSI protocol is characterized by having strict communication layers. </a:t>
            </a:r>
          </a:p>
          <a:p>
            <a:r>
              <a:rPr lang="en-US" sz="1200" kern="0" spc="67" dirty="0">
                <a:solidFill>
                  <a:srgbClr val="000000">
                    <a:alpha val="80000"/>
                  </a:srgbClr>
                </a:solidFill>
                <a:latin typeface="Jost*" pitchFamily="34" charset="0"/>
                <a:ea typeface="Jost*" pitchFamily="34" charset="-122"/>
              </a:rPr>
              <a:t>A system that is certified to follow the OSI protocol must follow all the rules about how data is transmitted between layers and managed by the system.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0" spc="67" dirty="0">
                <a:solidFill>
                  <a:srgbClr val="000000">
                    <a:alpha val="80000"/>
                  </a:srgbClr>
                </a:solidFill>
                <a:latin typeface="Jost*" pitchFamily="34" charset="0"/>
                <a:ea typeface="Jost*" pitchFamily="34" charset="-122"/>
              </a:rPr>
              <a:t>It is therefore a rigid protocol that makes for stable systems because they must follow strict rules. </a:t>
            </a:r>
            <a:r>
              <a:rPr lang="en-US" sz="1800" b="1" kern="1200" spc="67" dirty="0">
                <a:solidFill>
                  <a:srgbClr val="000000"/>
                </a:solidFill>
                <a:effectLst/>
                <a:latin typeface="Jost*" pitchFamily="2" charset="0"/>
                <a:ea typeface="Jost*" pitchFamily="2" charset="0"/>
                <a:cs typeface="Jost*" pitchFamily="2" charset="0"/>
              </a:rPr>
              <a:t>[CLICK]</a:t>
            </a:r>
            <a:endParaRPr lang="en-US" dirty="0">
              <a:effectLst/>
            </a:endParaRPr>
          </a:p>
          <a:p>
            <a:endParaRPr lang="en-US" sz="1200" kern="0" spc="67" dirty="0">
              <a:solidFill>
                <a:srgbClr val="000000">
                  <a:alpha val="80000"/>
                </a:srgbClr>
              </a:solidFill>
              <a:latin typeface="Jost*" pitchFamily="34" charset="0"/>
              <a:ea typeface="Jost*" pitchFamily="34" charset="-122"/>
            </a:endParaRPr>
          </a:p>
          <a:p>
            <a:r>
              <a:rPr lang="en-US" sz="1200" kern="0" spc="67" dirty="0">
                <a:solidFill>
                  <a:srgbClr val="000000">
                    <a:alpha val="80000"/>
                  </a:srgbClr>
                </a:solidFill>
                <a:latin typeface="Jost*" pitchFamily="34" charset="0"/>
                <a:ea typeface="Jost*" pitchFamily="34" charset="-122"/>
              </a:rPr>
              <a:t>The Internet Protocol or IP protocol first appeared as part of the military network ARPAnet. </a:t>
            </a:r>
          </a:p>
          <a:p>
            <a:r>
              <a:rPr lang="en-US" sz="1200" kern="0" spc="67" dirty="0">
                <a:solidFill>
                  <a:srgbClr val="000000">
                    <a:alpha val="80000"/>
                  </a:srgbClr>
                </a:solidFill>
                <a:latin typeface="Jost*" pitchFamily="34" charset="0"/>
                <a:ea typeface="Jost*" pitchFamily="34" charset="-122"/>
              </a:rPr>
              <a:t>Whereas the OSI protocol favors stability, the IP protocol favors innovation. </a:t>
            </a:r>
          </a:p>
          <a:p>
            <a:r>
              <a:rPr lang="en-US" sz="1200" kern="0" spc="67" dirty="0">
                <a:solidFill>
                  <a:srgbClr val="000000">
                    <a:alpha val="80000"/>
                  </a:srgbClr>
                </a:solidFill>
                <a:latin typeface="Jost*" pitchFamily="34" charset="0"/>
                <a:ea typeface="Jost*" pitchFamily="34" charset="-122"/>
              </a:rPr>
              <a:t>The IP protocol is characterized by being a loosely layered model. This means that applications may choose to bypass or change how some layers communicate to accommodate for their needs.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0" spc="67" dirty="0">
                <a:solidFill>
                  <a:srgbClr val="000000">
                    <a:alpha val="80000"/>
                  </a:srgbClr>
                </a:solidFill>
                <a:latin typeface="Jost*" pitchFamily="34" charset="0"/>
                <a:ea typeface="Jost*" pitchFamily="34" charset="-122"/>
              </a:rPr>
              <a:t>This promotes innovation since it is in essence a simpler model.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kern="0" spc="67" dirty="0">
              <a:solidFill>
                <a:srgbClr val="000000">
                  <a:alpha val="80000"/>
                </a:srgbClr>
              </a:solidFill>
              <a:effectLst/>
              <a:latin typeface="Jost*" pitchFamily="34" charset="0"/>
              <a:ea typeface="Jost*"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0" spc="67" dirty="0">
                <a:solidFill>
                  <a:srgbClr val="000000">
                    <a:alpha val="80000"/>
                  </a:srgbClr>
                </a:solidFill>
                <a:effectLst/>
                <a:latin typeface="Jost*" pitchFamily="34" charset="0"/>
                <a:ea typeface="Jost*" pitchFamily="34" charset="-122"/>
              </a:rPr>
              <a:t>Next, we will investigate each of these systems in detail. </a:t>
            </a:r>
          </a:p>
          <a:p>
            <a:pPr marL="0" marR="0" lvl="0" indent="0" algn="l" defTabSz="914400" rtl="0" eaLnBrk="1" fontAlgn="auto" latinLnBrk="0" hangingPunct="1">
              <a:lnSpc>
                <a:spcPts val="2415"/>
              </a:lnSpc>
              <a:spcBef>
                <a:spcPts val="0"/>
              </a:spcBef>
              <a:spcAft>
                <a:spcPts val="600"/>
              </a:spcAft>
              <a:buClrTx/>
              <a:buSzPct val="100000"/>
              <a:buFont typeface="+mj-lt"/>
              <a:buNone/>
              <a:tabLst/>
              <a:defRPr/>
            </a:pPr>
            <a:endParaRPr lang="en-US" b="0" dirty="0">
              <a:latin typeface="+mn-lt"/>
            </a:endParaRPr>
          </a:p>
          <a:p>
            <a:r>
              <a:rPr lang="en-US" b="1" dirty="0">
                <a:latin typeface="+mn-lt"/>
              </a:rPr>
              <a:t>[CLICK – Next Slide]</a:t>
            </a:r>
          </a:p>
        </p:txBody>
      </p:sp>
      <p:sp>
        <p:nvSpPr>
          <p:cNvPr id="4" name="Slide Number Placeholder 3"/>
          <p:cNvSpPr>
            <a:spLocks noGrp="1"/>
          </p:cNvSpPr>
          <p:nvPr>
            <p:ph type="sldNum" sz="quarter" idx="5"/>
          </p:nvPr>
        </p:nvSpPr>
        <p:spPr/>
        <p:txBody>
          <a:bodyPr/>
          <a:lstStyle/>
          <a:p>
            <a:fld id="{E5037217-9793-4C9A-AF1C-443ACF2A3F9E}" type="slidenum">
              <a:rPr lang="en-US" smtClean="0"/>
              <a:t>4</a:t>
            </a:fld>
            <a:endParaRPr lang="en-US"/>
          </a:p>
        </p:txBody>
      </p:sp>
    </p:spTree>
    <p:extLst>
      <p:ext uri="{BB962C8B-B14F-4D97-AF65-F5344CB8AC3E}">
        <p14:creationId xmlns:p14="http://schemas.microsoft.com/office/powerpoint/2010/main" val="15170959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b="1" dirty="0"/>
              <a:t>ON SCREEN</a:t>
            </a:r>
            <a:endParaRPr lang="en-US" dirty="0"/>
          </a:p>
          <a:p>
            <a:pPr marL="0" lvl="0" indent="0" algn="l" rtl="0">
              <a:spcBef>
                <a:spcPts val="0"/>
              </a:spcBef>
              <a:spcAft>
                <a:spcPts val="0"/>
              </a:spcAft>
              <a:buNone/>
            </a:pPr>
            <a:endParaRPr lang="en-US" b="0" dirty="0"/>
          </a:p>
          <a:p>
            <a:pPr algn="l"/>
            <a:r>
              <a:rPr lang="en-US" b="0" i="0" dirty="0">
                <a:solidFill>
                  <a:srgbClr val="000000"/>
                </a:solidFill>
                <a:effectLst/>
                <a:latin typeface="Inter"/>
              </a:rPr>
              <a:t>The OSI model describes seven layers that computer systems use to communicate over a network. </a:t>
            </a:r>
          </a:p>
          <a:p>
            <a:pPr algn="l"/>
            <a:r>
              <a:rPr lang="en-US" b="0" i="0" dirty="0">
                <a:solidFill>
                  <a:srgbClr val="000000"/>
                </a:solidFill>
                <a:effectLst/>
                <a:latin typeface="Inter"/>
              </a:rPr>
              <a:t>It was the first standard model for network communications, adopted by all major computer and telecommunication companies in the early 1980s</a:t>
            </a:r>
          </a:p>
          <a:p>
            <a:pPr algn="l"/>
            <a:endParaRPr lang="en-US" b="0" i="0" dirty="0">
              <a:solidFill>
                <a:srgbClr val="000000"/>
              </a:solidFill>
              <a:effectLst/>
              <a:latin typeface="Inter"/>
            </a:endParaRPr>
          </a:p>
          <a:p>
            <a:pPr algn="l"/>
            <a:r>
              <a:rPr lang="en-US" b="0" i="0" dirty="0">
                <a:solidFill>
                  <a:srgbClr val="000000"/>
                </a:solidFill>
                <a:effectLst/>
                <a:latin typeface="Inter"/>
              </a:rPr>
              <a:t>The modern Internet is not based on OSI, but on the simpler TCP/IP model. </a:t>
            </a:r>
          </a:p>
          <a:p>
            <a:pPr algn="l"/>
            <a:r>
              <a:rPr lang="en-US" b="0" i="0" dirty="0">
                <a:solidFill>
                  <a:srgbClr val="000000"/>
                </a:solidFill>
                <a:effectLst/>
                <a:latin typeface="Inter"/>
              </a:rPr>
              <a:t>However, the OSI 7-layer model is still widely used, as it helps visualize and communicate how networks operate, and helps isolate and troubleshoot networking problems.</a:t>
            </a:r>
          </a:p>
          <a:p>
            <a:pPr algn="l"/>
            <a:endParaRPr lang="en-US" b="0" i="0" dirty="0">
              <a:solidFill>
                <a:srgbClr val="000000"/>
              </a:solidFill>
              <a:effectLst/>
              <a:latin typeface="Inter"/>
            </a:endParaRPr>
          </a:p>
          <a:p>
            <a:pPr algn="l"/>
            <a:r>
              <a:rPr lang="en-US" b="0" i="0" dirty="0">
                <a:solidFill>
                  <a:srgbClr val="000000"/>
                </a:solidFill>
                <a:effectLst/>
                <a:latin typeface="Inter"/>
              </a:rPr>
              <a:t>OSI was introduced in 1983 by representatives of the major computer and telecom companies, and was adopted by ISO as an international standard in 1984.</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b="1" dirty="0"/>
          </a:p>
          <a:p>
            <a:pPr marL="0" lvl="0" indent="0" algn="l" rtl="0">
              <a:spcBef>
                <a:spcPts val="0"/>
              </a:spcBef>
              <a:spcAft>
                <a:spcPts val="0"/>
              </a:spcAft>
              <a:buNone/>
            </a:pPr>
            <a:r>
              <a:rPr lang="en-US" b="1" dirty="0"/>
              <a:t>[CLICK – Next Slide]</a:t>
            </a:r>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5</a:t>
            </a:fld>
            <a:endParaRPr lang="en-US"/>
          </a:p>
        </p:txBody>
      </p:sp>
    </p:spTree>
    <p:extLst>
      <p:ext uri="{BB962C8B-B14F-4D97-AF65-F5344CB8AC3E}">
        <p14:creationId xmlns:p14="http://schemas.microsoft.com/office/powerpoint/2010/main" val="9283202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OFF SCREEN</a:t>
            </a:r>
          </a:p>
          <a:p>
            <a:pPr algn="l"/>
            <a:endParaRPr lang="en-US" b="0" i="0" dirty="0">
              <a:solidFill>
                <a:srgbClr val="000000"/>
              </a:solidFill>
              <a:effectLst/>
              <a:latin typeface="Inter"/>
            </a:endParaRPr>
          </a:p>
          <a:p>
            <a:pPr algn="l"/>
            <a:r>
              <a:rPr lang="en-US" b="0" i="0" dirty="0">
                <a:solidFill>
                  <a:srgbClr val="000000"/>
                </a:solidFill>
                <a:effectLst/>
                <a:latin typeface="Inter"/>
              </a:rPr>
              <a:t>Let’s exam each of the layers: </a:t>
            </a:r>
            <a:r>
              <a:rPr lang="en-US" b="1" i="0" dirty="0">
                <a:solidFill>
                  <a:srgbClr val="000000"/>
                </a:solidFill>
                <a:effectLst/>
                <a:latin typeface="Inter"/>
              </a:rPr>
              <a:t>[CLICK]</a:t>
            </a:r>
            <a:endParaRPr lang="en-US" b="0" i="0" dirty="0">
              <a:solidFill>
                <a:srgbClr val="000000"/>
              </a:solidFill>
              <a:effectLst/>
              <a:latin typeface="Inter"/>
            </a:endParaRPr>
          </a:p>
          <a:p>
            <a:pPr algn="l"/>
            <a:endParaRPr lang="en-US" b="1" i="0" dirty="0">
              <a:solidFill>
                <a:srgbClr val="000000"/>
              </a:solidFill>
              <a:effectLst/>
              <a:latin typeface="Inter"/>
            </a:endParaRPr>
          </a:p>
          <a:p>
            <a:pPr algn="l"/>
            <a:r>
              <a:rPr lang="en-US" b="0" i="0" dirty="0">
                <a:solidFill>
                  <a:srgbClr val="000000"/>
                </a:solidFill>
                <a:effectLst/>
                <a:latin typeface="Inter"/>
              </a:rPr>
              <a:t>The physical layer is responsible for the physical cable or wireless connection between network nodes. It defines the connector, the electrical cable or wireless technology connecting the devices, and is responsible for transmission of the raw data, which is simply a series of 0s and 1s, while taking care of bit rate control. </a:t>
            </a:r>
            <a:r>
              <a:rPr lang="en-US" b="1" i="0" dirty="0">
                <a:solidFill>
                  <a:srgbClr val="000000"/>
                </a:solidFill>
                <a:effectLst/>
                <a:latin typeface="Inter"/>
              </a:rPr>
              <a:t>[CLICK]</a:t>
            </a:r>
            <a:endParaRPr lang="en-US" b="0" i="0" dirty="0">
              <a:solidFill>
                <a:srgbClr val="000000"/>
              </a:solidFill>
              <a:effectLst/>
              <a:latin typeface="Inter"/>
            </a:endParaRPr>
          </a:p>
          <a:p>
            <a:pPr algn="l"/>
            <a:endParaRPr lang="en-US" b="0" i="0" dirty="0">
              <a:solidFill>
                <a:srgbClr val="000000"/>
              </a:solidFill>
              <a:effectLst/>
              <a:latin typeface="Inter"/>
            </a:endParaRPr>
          </a:p>
          <a:p>
            <a:pPr algn="l"/>
            <a:r>
              <a:rPr lang="en-US" b="0" i="0" dirty="0">
                <a:solidFill>
                  <a:srgbClr val="000000"/>
                </a:solidFill>
                <a:effectLst/>
                <a:latin typeface="Inter"/>
              </a:rPr>
              <a:t>The data link layer establishes and terminates a connection between two physically-connected nodes on a network. It breaks up packets into frames and sends them from source to destination. This layer is composed of two parts—Logical Link Control (LLC), which identifies network protocols, performs error checking and synchronizes frames, and Media Access Control (MAC) which uses MAC addresses to connect devices and define permissions to transmit and receive data. </a:t>
            </a:r>
            <a:r>
              <a:rPr lang="en-US" b="1" i="0" dirty="0">
                <a:solidFill>
                  <a:srgbClr val="000000"/>
                </a:solidFill>
                <a:effectLst/>
                <a:latin typeface="Inter"/>
              </a:rPr>
              <a:t>[CLICK]</a:t>
            </a:r>
            <a:endParaRPr lang="en-US" b="0" i="0" dirty="0">
              <a:solidFill>
                <a:srgbClr val="000000"/>
              </a:solidFill>
              <a:effectLst/>
              <a:latin typeface="Inter"/>
            </a:endParaRPr>
          </a:p>
          <a:p>
            <a:pPr algn="l"/>
            <a:endParaRPr lang="en-US" b="0" i="0" dirty="0">
              <a:solidFill>
                <a:srgbClr val="000000"/>
              </a:solidFill>
              <a:effectLst/>
              <a:latin typeface="Inter"/>
            </a:endParaRPr>
          </a:p>
          <a:p>
            <a:pPr algn="l"/>
            <a:r>
              <a:rPr lang="en-US" b="0" i="0" dirty="0">
                <a:solidFill>
                  <a:srgbClr val="000000"/>
                </a:solidFill>
                <a:effectLst/>
                <a:latin typeface="Inter"/>
              </a:rPr>
              <a:t>The network layer has two main functions. One is breaking up segments into network packets, and reassembling the packets on the receiving end. The other is routing packets by discovering the best path across a physical network. The network layer uses network addresses (typically Internet Protocol addresses) to route packets to a destination node. </a:t>
            </a:r>
            <a:r>
              <a:rPr lang="en-US" b="1" i="0" dirty="0">
                <a:solidFill>
                  <a:srgbClr val="000000"/>
                </a:solidFill>
                <a:effectLst/>
                <a:latin typeface="Inter"/>
              </a:rPr>
              <a:t>[CLICK]</a:t>
            </a:r>
            <a:endParaRPr lang="en-US" b="0" i="0" dirty="0">
              <a:solidFill>
                <a:srgbClr val="000000"/>
              </a:solidFill>
              <a:effectLst/>
              <a:latin typeface="Inter"/>
            </a:endParaRPr>
          </a:p>
          <a:p>
            <a:pPr algn="l"/>
            <a:endParaRPr lang="en-US" b="0" i="0" dirty="0">
              <a:solidFill>
                <a:srgbClr val="000000"/>
              </a:solidFill>
              <a:effectLst/>
              <a:latin typeface="Inter"/>
            </a:endParaRPr>
          </a:p>
          <a:p>
            <a:pPr algn="l"/>
            <a:r>
              <a:rPr lang="en-US" b="0" i="0" dirty="0">
                <a:solidFill>
                  <a:srgbClr val="000000"/>
                </a:solidFill>
                <a:effectLst/>
                <a:latin typeface="Inter"/>
              </a:rPr>
              <a:t>The transport layer takes data transferred in the session layer and breaks it into “segments” on the transmitting end. It is responsible for reassembling the segments on the receiving end, turning it back into data that can be used by the session layer. The transport layer carries out flow control, sending data at a rate that matches the connection speed of the receiving device, and error control, checking if data was received incorrectly and if not, requesting it again. </a:t>
            </a:r>
            <a:r>
              <a:rPr lang="en-US" b="1" i="0" dirty="0">
                <a:solidFill>
                  <a:srgbClr val="000000"/>
                </a:solidFill>
                <a:effectLst/>
                <a:latin typeface="Inter"/>
              </a:rPr>
              <a:t>[CLICK]</a:t>
            </a:r>
            <a:endParaRPr lang="en-US" b="0" i="0" dirty="0">
              <a:solidFill>
                <a:srgbClr val="000000"/>
              </a:solidFill>
              <a:effectLst/>
              <a:latin typeface="Inter"/>
            </a:endParaRPr>
          </a:p>
          <a:p>
            <a:pPr algn="l"/>
            <a:endParaRPr lang="en-US" b="0" i="0" dirty="0">
              <a:solidFill>
                <a:srgbClr val="000000"/>
              </a:solidFill>
              <a:effectLst/>
              <a:latin typeface="Inter"/>
            </a:endParaRPr>
          </a:p>
          <a:p>
            <a:pPr algn="l"/>
            <a:r>
              <a:rPr lang="en-US" b="0" i="0" dirty="0">
                <a:solidFill>
                  <a:srgbClr val="000000"/>
                </a:solidFill>
                <a:effectLst/>
                <a:latin typeface="Inter"/>
              </a:rPr>
              <a:t>The session layer creates communication channels, called sessions, between devices. It is responsible for opening sessions, ensuring they remain open and functional while data is being transferred, and closing them when communication ends. The session layer can also set checkpoints during a data transfer—if the session is interrupted, devices can resume data transfer from the last checkpoint. </a:t>
            </a:r>
            <a:r>
              <a:rPr lang="en-US" b="1" i="0" dirty="0">
                <a:solidFill>
                  <a:srgbClr val="000000"/>
                </a:solidFill>
                <a:effectLst/>
                <a:latin typeface="Inter"/>
              </a:rPr>
              <a:t>[CLICK]</a:t>
            </a:r>
            <a:endParaRPr lang="en-US" b="0" i="0" dirty="0">
              <a:solidFill>
                <a:srgbClr val="000000"/>
              </a:solidFill>
              <a:effectLst/>
              <a:latin typeface="Inter"/>
            </a:endParaRPr>
          </a:p>
          <a:p>
            <a:pPr algn="l"/>
            <a:endParaRPr lang="en-US" b="0" i="0" dirty="0">
              <a:solidFill>
                <a:srgbClr val="000000"/>
              </a:solidFill>
              <a:effectLst/>
              <a:latin typeface="Inter"/>
            </a:endParaRPr>
          </a:p>
          <a:p>
            <a:pPr algn="l"/>
            <a:r>
              <a:rPr lang="en-US" b="0" i="0" dirty="0">
                <a:solidFill>
                  <a:srgbClr val="000000"/>
                </a:solidFill>
                <a:effectLst/>
                <a:latin typeface="Inter"/>
              </a:rPr>
              <a:t>The presentation layer prepares data for the application layer. It defines how two devices should encode, encrypt, and compress data so it is received correctly on the other end. The presentation layer takes any data transmitted by the application layer and prepares it for transmission over the session layer. </a:t>
            </a:r>
            <a:r>
              <a:rPr lang="en-US" b="1" i="0" dirty="0">
                <a:solidFill>
                  <a:srgbClr val="000000"/>
                </a:solidFill>
                <a:effectLst/>
                <a:latin typeface="Inter"/>
              </a:rPr>
              <a:t>[CLICK]</a:t>
            </a:r>
            <a:endParaRPr lang="en-US" b="0" i="0" dirty="0">
              <a:solidFill>
                <a:srgbClr val="000000"/>
              </a:solidFill>
              <a:effectLst/>
              <a:latin typeface="Inter"/>
            </a:endParaRPr>
          </a:p>
          <a:p>
            <a:pPr algn="l"/>
            <a:endParaRPr lang="en-US" b="0" i="0" dirty="0">
              <a:solidFill>
                <a:srgbClr val="000000"/>
              </a:solidFill>
              <a:effectLst/>
              <a:latin typeface="Inter"/>
            </a:endParaRPr>
          </a:p>
          <a:p>
            <a:pPr algn="l"/>
            <a:r>
              <a:rPr lang="en-US" b="0" i="0" dirty="0">
                <a:solidFill>
                  <a:srgbClr val="000000"/>
                </a:solidFill>
                <a:effectLst/>
                <a:latin typeface="Inter"/>
              </a:rPr>
              <a:t>The application layer is used by end-user software such as web browsers and email clients. It provides protocols that allow software to send and receive information and present meaningful data to users. A few examples of application layer protocols are the </a:t>
            </a:r>
            <a:r>
              <a:rPr lang="en-US" b="0" i="0" u="none" strike="noStrike" dirty="0">
                <a:solidFill>
                  <a:srgbClr val="285AE6"/>
                </a:solidFill>
                <a:effectLst/>
                <a:latin typeface="Inter"/>
                <a:hlinkClick r:id="rId3"/>
              </a:rPr>
              <a:t>Hypertext Transfer Protocol</a:t>
            </a:r>
            <a:r>
              <a:rPr lang="en-US" b="0" i="0" dirty="0">
                <a:solidFill>
                  <a:srgbClr val="000000"/>
                </a:solidFill>
                <a:effectLst/>
                <a:latin typeface="Inter"/>
              </a:rPr>
              <a:t> (HTTP), File Transfer Protocol (FTP), Post Office Protocol (POP), Simple Mail Transfer Protocol (SMTP), and Domain Name System (DNS).</a:t>
            </a:r>
            <a:r>
              <a:rPr lang="en-US" sz="1200" b="0" kern="0" spc="67" dirty="0">
                <a:solidFill>
                  <a:srgbClr val="000000">
                    <a:alpha val="80000"/>
                  </a:srgbClr>
                </a:solidFill>
                <a:latin typeface="Jost*" pitchFamily="34" charset="0"/>
                <a:ea typeface="Jost*" pitchFamily="34" charset="-122"/>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0" spc="67" dirty="0">
              <a:solidFill>
                <a:srgbClr val="000000">
                  <a:alpha val="80000"/>
                </a:srgbClr>
              </a:solidFill>
              <a:latin typeface="Jost*" pitchFamily="34" charset="0"/>
              <a:ea typeface="Jost*"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kern="1200" dirty="0">
                <a:solidFill>
                  <a:srgbClr val="000000"/>
                </a:solidFill>
                <a:effectLst/>
                <a:latin typeface="Calibri" panose="020F0502020204030204" pitchFamily="34" charset="0"/>
                <a:ea typeface="+mn-ea"/>
                <a:cs typeface="+mn-cs"/>
              </a:rPr>
              <a:t>[CLICK – Next Slide]</a:t>
            </a:r>
            <a:endParaRPr lang="en-US" dirty="0">
              <a:effectLst/>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6</a:t>
            </a:fld>
            <a:endParaRPr lang="en-US"/>
          </a:p>
        </p:txBody>
      </p:sp>
    </p:spTree>
    <p:extLst>
      <p:ext uri="{BB962C8B-B14F-4D97-AF65-F5344CB8AC3E}">
        <p14:creationId xmlns:p14="http://schemas.microsoft.com/office/powerpoint/2010/main" val="35877753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OFF SCREEN</a:t>
            </a:r>
          </a:p>
          <a:p>
            <a:pPr algn="l"/>
            <a:endParaRPr lang="en-US" b="0" i="0" dirty="0">
              <a:solidFill>
                <a:srgbClr val="000000"/>
              </a:solidFill>
              <a:effectLst/>
              <a:latin typeface="Inter"/>
            </a:endParaRPr>
          </a:p>
          <a:p>
            <a:pPr algn="l"/>
            <a:r>
              <a:rPr lang="en-US" b="0" i="0" dirty="0">
                <a:solidFill>
                  <a:srgbClr val="000000"/>
                </a:solidFill>
                <a:effectLst/>
                <a:latin typeface="Inter"/>
              </a:rPr>
              <a:t>The </a:t>
            </a:r>
            <a:r>
              <a:rPr lang="en-US" b="0" i="0" u="none" strike="noStrike" dirty="0">
                <a:solidFill>
                  <a:srgbClr val="285AE6"/>
                </a:solidFill>
                <a:effectLst/>
                <a:latin typeface="Inter"/>
                <a:hlinkClick r:id="rId3"/>
              </a:rPr>
              <a:t>Transfer Control Protocol/Internet Protocol</a:t>
            </a:r>
            <a:r>
              <a:rPr lang="en-US" b="0" i="0" dirty="0">
                <a:solidFill>
                  <a:srgbClr val="000000"/>
                </a:solidFill>
                <a:effectLst/>
                <a:latin typeface="Inter"/>
              </a:rPr>
              <a:t> (TCP/IP) is older than the OSI model and was created by the US Department of Defense (DoD). </a:t>
            </a:r>
          </a:p>
          <a:p>
            <a:pPr algn="l"/>
            <a:endParaRPr lang="en-US" b="0" i="0" dirty="0">
              <a:solidFill>
                <a:srgbClr val="000000"/>
              </a:solidFill>
              <a:effectLst/>
              <a:latin typeface="Inter"/>
            </a:endParaRPr>
          </a:p>
          <a:p>
            <a:pPr algn="l"/>
            <a:r>
              <a:rPr lang="en-US" b="0" i="0" dirty="0">
                <a:solidFill>
                  <a:srgbClr val="000000"/>
                </a:solidFill>
                <a:effectLst/>
                <a:latin typeface="Inter"/>
              </a:rPr>
              <a:t>A key difference between the models is that TCP/IP is simpler, collapsing several OSI layers. </a:t>
            </a:r>
          </a:p>
          <a:p>
            <a:pPr algn="l"/>
            <a:endParaRPr lang="en-US" b="0" i="0" dirty="0">
              <a:solidFill>
                <a:srgbClr val="000000"/>
              </a:solidFill>
              <a:effectLst/>
              <a:latin typeface="Inter"/>
            </a:endParaRPr>
          </a:p>
          <a:p>
            <a:pPr algn="l"/>
            <a:r>
              <a:rPr lang="en-US" b="0" i="0" dirty="0">
                <a:solidFill>
                  <a:srgbClr val="000000"/>
                </a:solidFill>
                <a:effectLst/>
                <a:latin typeface="Inter"/>
              </a:rPr>
              <a:t>The TCP/IP protocol only has 4 layers: Access, Network, Transport, and Application.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0" spc="67" dirty="0">
              <a:solidFill>
                <a:srgbClr val="000000">
                  <a:alpha val="80000"/>
                </a:srgbClr>
              </a:solidFill>
              <a:latin typeface="Jost*" pitchFamily="34" charset="0"/>
              <a:ea typeface="Jost*"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kern="1200" dirty="0">
                <a:solidFill>
                  <a:srgbClr val="000000"/>
                </a:solidFill>
                <a:effectLst/>
                <a:latin typeface="Calibri" panose="020F0502020204030204" pitchFamily="34" charset="0"/>
                <a:ea typeface="+mn-ea"/>
                <a:cs typeface="+mn-cs"/>
              </a:rPr>
              <a:t>[CLICK – Next Slide]</a:t>
            </a:r>
            <a:endParaRPr lang="en-US" dirty="0">
              <a:effectLst/>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7</a:t>
            </a:fld>
            <a:endParaRPr lang="en-US"/>
          </a:p>
        </p:txBody>
      </p:sp>
    </p:spTree>
    <p:extLst>
      <p:ext uri="{BB962C8B-B14F-4D97-AF65-F5344CB8AC3E}">
        <p14:creationId xmlns:p14="http://schemas.microsoft.com/office/powerpoint/2010/main" val="34282854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OFF SCREEN</a:t>
            </a:r>
          </a:p>
          <a:p>
            <a:pPr algn="l"/>
            <a:endParaRPr lang="en-US" b="0" i="0" dirty="0">
              <a:solidFill>
                <a:srgbClr val="000000"/>
              </a:solidFill>
              <a:effectLst/>
              <a:latin typeface="Inter"/>
            </a:endParaRPr>
          </a:p>
          <a:p>
            <a:pPr marL="0" algn="l" rtl="0" eaLnBrk="1" latinLnBrk="0" hangingPunct="1">
              <a:spcBef>
                <a:spcPts val="0"/>
              </a:spcBef>
              <a:spcAft>
                <a:spcPts val="0"/>
              </a:spcAft>
              <a:buClrTx/>
              <a:buSzPts val="1200"/>
              <a:buFont typeface="Arial" panose="020B0604020202020204" pitchFamily="34" charset="0"/>
              <a:buNone/>
            </a:pPr>
            <a:r>
              <a:rPr lang="en-US" sz="1200" b="0" i="0" kern="1200" dirty="0">
                <a:solidFill>
                  <a:srgbClr val="000000"/>
                </a:solidFill>
                <a:effectLst/>
                <a:latin typeface="Inter"/>
                <a:ea typeface="+mn-ea"/>
                <a:cs typeface="+mn-cs"/>
              </a:rPr>
              <a:t>OSI layers 5, 6, 7 are combined into one Application Layer in TCP/IP </a:t>
            </a:r>
            <a:r>
              <a:rPr lang="en-US" sz="1200" b="1" i="0" kern="1200" dirty="0">
                <a:solidFill>
                  <a:srgbClr val="000000"/>
                </a:solidFill>
                <a:effectLst/>
                <a:latin typeface="Inter"/>
                <a:ea typeface="+mn-ea"/>
                <a:cs typeface="+mn-cs"/>
              </a:rPr>
              <a:t>[CLICK]</a:t>
            </a:r>
          </a:p>
          <a:p>
            <a:pPr marL="0" algn="l" rtl="0" eaLnBrk="1" latinLnBrk="0" hangingPunct="1">
              <a:spcBef>
                <a:spcPts val="0"/>
              </a:spcBef>
              <a:spcAft>
                <a:spcPts val="0"/>
              </a:spcAft>
              <a:buClrTx/>
              <a:buSzPts val="1200"/>
              <a:buFont typeface="Arial" panose="020B0604020202020204" pitchFamily="34" charset="0"/>
              <a:buNone/>
            </a:pPr>
            <a:endParaRPr lang="en-US" sz="1200" dirty="0">
              <a:effectLst/>
            </a:endParaRPr>
          </a:p>
          <a:p>
            <a:pPr marL="0" algn="l" rtl="0" eaLnBrk="1" latinLnBrk="0" hangingPunct="1">
              <a:spcBef>
                <a:spcPts val="0"/>
              </a:spcBef>
              <a:spcAft>
                <a:spcPts val="0"/>
              </a:spcAft>
            </a:pPr>
            <a:r>
              <a:rPr lang="en-US" sz="1200" b="0" i="0" kern="1200" dirty="0">
                <a:solidFill>
                  <a:srgbClr val="000000"/>
                </a:solidFill>
                <a:effectLst/>
                <a:latin typeface="Inter"/>
                <a:ea typeface="+mn-ea"/>
                <a:cs typeface="+mn-cs"/>
              </a:rPr>
              <a:t>OSI layers 1, 2 are combined into one Network Access Layer in TCP/IP – however TCP/IP does not take responsibility for sequencing and acknowledgement functions, leaving these to the underlying transport layer.</a:t>
            </a:r>
          </a:p>
          <a:p>
            <a:pPr marL="0" algn="l" rtl="0" eaLnBrk="1" latinLnBrk="0" hangingPunct="1">
              <a:spcBef>
                <a:spcPts val="0"/>
              </a:spcBef>
              <a:spcAft>
                <a:spcPts val="0"/>
              </a:spcAft>
            </a:pPr>
            <a:endParaRPr lang="en-US" dirty="0">
              <a:effectLst/>
            </a:endParaRPr>
          </a:p>
          <a:p>
            <a:pPr marL="0" algn="l" rtl="0" eaLnBrk="1" latinLnBrk="0" hangingPunct="1">
              <a:spcBef>
                <a:spcPts val="0"/>
              </a:spcBef>
              <a:spcAft>
                <a:spcPts val="0"/>
              </a:spcAft>
            </a:pPr>
            <a:r>
              <a:rPr lang="en-US" sz="1200" b="0" i="0" kern="1200" dirty="0">
                <a:solidFill>
                  <a:srgbClr val="000000"/>
                </a:solidFill>
                <a:effectLst/>
                <a:latin typeface="Inter"/>
                <a:ea typeface="+mn-ea"/>
                <a:cs typeface="+mn-cs"/>
              </a:rPr>
              <a:t>TCP/IP is a functional model designed to solve specific communication problems, and which is based on specific, standard protocols. </a:t>
            </a:r>
            <a:endParaRPr lang="en-US" dirty="0">
              <a:effectLst/>
            </a:endParaRPr>
          </a:p>
          <a:p>
            <a:pPr marL="0" algn="l" rtl="0" eaLnBrk="1" latinLnBrk="0" hangingPunct="1">
              <a:spcBef>
                <a:spcPts val="0"/>
              </a:spcBef>
              <a:spcAft>
                <a:spcPts val="0"/>
              </a:spcAft>
            </a:pPr>
            <a:r>
              <a:rPr lang="en-US" sz="1200" b="0" i="0" kern="1200" dirty="0">
                <a:solidFill>
                  <a:srgbClr val="000000"/>
                </a:solidFill>
                <a:effectLst/>
                <a:latin typeface="Inter"/>
                <a:ea typeface="+mn-ea"/>
                <a:cs typeface="+mn-cs"/>
              </a:rPr>
              <a:t>OSI is a generic, protocol-independent model intended to describe all forms of network communication.</a:t>
            </a:r>
            <a:endParaRPr lang="en-US" dirty="0">
              <a:effectLst/>
            </a:endParaRPr>
          </a:p>
          <a:p>
            <a:pPr marL="0" algn="l" rtl="0" eaLnBrk="1" latinLnBrk="0" hangingPunct="1">
              <a:spcBef>
                <a:spcPts val="0"/>
              </a:spcBef>
              <a:spcAft>
                <a:spcPts val="0"/>
              </a:spcAft>
            </a:pPr>
            <a:r>
              <a:rPr lang="en-US" sz="1200" b="0" i="0" kern="1200" dirty="0">
                <a:solidFill>
                  <a:srgbClr val="000000"/>
                </a:solidFill>
                <a:effectLst/>
                <a:latin typeface="Inter"/>
                <a:ea typeface="+mn-ea"/>
                <a:cs typeface="+mn-cs"/>
              </a:rPr>
              <a:t>In TCP/IP, most applications use all the layers, while in OSI simple applications do not use all seven layers. Only layers 1, 2 and 3 are mandatory to enable any data communication.</a:t>
            </a:r>
            <a:endParaRPr 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0" spc="67" dirty="0">
              <a:solidFill>
                <a:srgbClr val="000000">
                  <a:alpha val="80000"/>
                </a:srgbClr>
              </a:solidFill>
              <a:latin typeface="Jost*" pitchFamily="34" charset="0"/>
              <a:ea typeface="Jost*"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kern="1200" dirty="0">
                <a:solidFill>
                  <a:srgbClr val="000000"/>
                </a:solidFill>
                <a:effectLst/>
                <a:latin typeface="Calibri" panose="020F0502020204030204" pitchFamily="34" charset="0"/>
                <a:ea typeface="+mn-ea"/>
                <a:cs typeface="+mn-cs"/>
              </a:rPr>
              <a:t>[CLICK – Next Slide]</a:t>
            </a:r>
            <a:endParaRPr lang="en-US" dirty="0">
              <a:effectLst/>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8</a:t>
            </a:fld>
            <a:endParaRPr lang="en-US"/>
          </a:p>
        </p:txBody>
      </p:sp>
    </p:spTree>
    <p:extLst>
      <p:ext uri="{BB962C8B-B14F-4D97-AF65-F5344CB8AC3E}">
        <p14:creationId xmlns:p14="http://schemas.microsoft.com/office/powerpoint/2010/main" val="31903871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OFF SCREEN</a:t>
            </a:r>
          </a:p>
          <a:p>
            <a:pPr algn="l"/>
            <a:endParaRPr lang="en-US" b="0" i="0" dirty="0">
              <a:solidFill>
                <a:srgbClr val="000000"/>
              </a:solidFill>
              <a:effectLst/>
              <a:latin typeface="Inter"/>
            </a:endParaRPr>
          </a:p>
          <a:p>
            <a:r>
              <a:rPr lang="en-US" dirty="0"/>
              <a:t>Modern Operating Systems take care of most of the complexity related with the IP protocol. </a:t>
            </a:r>
            <a:r>
              <a:rPr lang="en-US" b="1" dirty="0"/>
              <a:t>[CLICK]</a:t>
            </a:r>
            <a:endParaRPr lang="en-US" dirty="0"/>
          </a:p>
          <a:p>
            <a:endParaRPr lang="en-US" dirty="0"/>
          </a:p>
          <a:p>
            <a:r>
              <a:rPr lang="en-US" dirty="0"/>
              <a:t>The Access, Network, and Transport layers are handled by the OS, </a:t>
            </a:r>
            <a:r>
              <a:rPr lang="en-US" b="1" dirty="0"/>
              <a:t>[CLICK]</a:t>
            </a:r>
          </a:p>
          <a:p>
            <a:endParaRPr lang="en-US" b="1" dirty="0"/>
          </a:p>
          <a:p>
            <a:r>
              <a:rPr lang="en-US" dirty="0"/>
              <a:t>while other features are assisted by the OS. </a:t>
            </a:r>
          </a:p>
          <a:p>
            <a:r>
              <a:rPr lang="en-US" dirty="0"/>
              <a:t>Communicating over the Internet is a type of IO, and therefore is managed by the OS in kernel mode.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0" spc="67" dirty="0">
              <a:solidFill>
                <a:srgbClr val="000000">
                  <a:alpha val="80000"/>
                </a:srgbClr>
              </a:solidFill>
              <a:latin typeface="Jost*" pitchFamily="34" charset="0"/>
              <a:ea typeface="Jost*"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kern="1200" dirty="0">
                <a:solidFill>
                  <a:srgbClr val="000000"/>
                </a:solidFill>
                <a:effectLst/>
                <a:latin typeface="Calibri" panose="020F0502020204030204" pitchFamily="34" charset="0"/>
                <a:ea typeface="+mn-ea"/>
                <a:cs typeface="+mn-cs"/>
              </a:rPr>
              <a:t>[CLICK – Next Slide]</a:t>
            </a:r>
            <a:endParaRPr lang="en-US" dirty="0">
              <a:effectLst/>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9</a:t>
            </a:fld>
            <a:endParaRPr lang="en-US"/>
          </a:p>
        </p:txBody>
      </p:sp>
    </p:spTree>
    <p:extLst>
      <p:ext uri="{BB962C8B-B14F-4D97-AF65-F5344CB8AC3E}">
        <p14:creationId xmlns:p14="http://schemas.microsoft.com/office/powerpoint/2010/main" val="38668788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OFF SCREEN</a:t>
            </a:r>
          </a:p>
          <a:p>
            <a:pPr algn="l"/>
            <a:endParaRPr lang="en-US" b="0" i="0" dirty="0">
              <a:solidFill>
                <a:srgbClr val="000000"/>
              </a:solidFill>
              <a:effectLst/>
              <a:latin typeface="Inter"/>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0" spc="96" dirty="0">
                <a:solidFill>
                  <a:srgbClr val="000000"/>
                </a:solidFill>
                <a:latin typeface="Jost*" pitchFamily="34" charset="0"/>
                <a:ea typeface="Jost*" pitchFamily="34" charset="-122"/>
                <a:cs typeface="Jost*" pitchFamily="34" charset="-120"/>
              </a:rPr>
              <a:t>IP is a </a:t>
            </a:r>
            <a:r>
              <a:rPr lang="en-US" sz="1200" b="1" kern="0" spc="96" dirty="0">
                <a:solidFill>
                  <a:srgbClr val="143F9C"/>
                </a:solidFill>
                <a:latin typeface="Jost*" pitchFamily="34" charset="0"/>
                <a:ea typeface="Jost*" pitchFamily="34" charset="-122"/>
                <a:cs typeface="Jost*" pitchFamily="34" charset="-120"/>
              </a:rPr>
              <a:t>packet switching</a:t>
            </a:r>
            <a:r>
              <a:rPr lang="en-US" sz="1200" kern="0" spc="96" dirty="0">
                <a:solidFill>
                  <a:srgbClr val="000000"/>
                </a:solidFill>
                <a:latin typeface="Jost*" pitchFamily="34" charset="0"/>
                <a:ea typeface="Jost*" pitchFamily="34" charset="-122"/>
                <a:cs typeface="Jost*" pitchFamily="34" charset="-120"/>
              </a:rPr>
              <a:t> network protocol.</a:t>
            </a:r>
            <a:endParaRPr lang="en-US" dirty="0"/>
          </a:p>
          <a:p>
            <a:endParaRPr lang="en-US" dirty="0"/>
          </a:p>
          <a:p>
            <a:r>
              <a:rPr lang="en-US" b="0" i="0" dirty="0">
                <a:effectLst/>
                <a:latin typeface="Clarity City"/>
              </a:rPr>
              <a:t>Packet Switching</a:t>
            </a:r>
            <a:r>
              <a:rPr lang="en-US" b="0" i="0" dirty="0">
                <a:solidFill>
                  <a:srgbClr val="565656"/>
                </a:solidFill>
                <a:effectLst/>
                <a:latin typeface="Clarity City"/>
              </a:rPr>
              <a:t> transmits data across digital networks by breaking it down into blocks or packets for more efficient transfer using various network devices. </a:t>
            </a:r>
          </a:p>
          <a:p>
            <a:r>
              <a:rPr lang="en-US" b="0" i="0" dirty="0">
                <a:solidFill>
                  <a:srgbClr val="565656"/>
                </a:solidFill>
                <a:effectLst/>
                <a:latin typeface="Clarity City"/>
              </a:rPr>
              <a:t>Each time one device sends a file to another, it breaks the file down into packets so that it can determine the most efficient route for sending the data across the network at that time. </a:t>
            </a:r>
          </a:p>
          <a:p>
            <a:r>
              <a:rPr lang="en-US" b="0" i="0" dirty="0">
                <a:solidFill>
                  <a:srgbClr val="565656"/>
                </a:solidFill>
                <a:effectLst/>
                <a:latin typeface="Clarity City"/>
              </a:rPr>
              <a:t>The network devices can then route the packets to the destination where the receiving device reassembles them for use.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0" spc="67" dirty="0">
              <a:solidFill>
                <a:srgbClr val="000000">
                  <a:alpha val="80000"/>
                </a:srgbClr>
              </a:solidFill>
              <a:latin typeface="Jost*" pitchFamily="34" charset="0"/>
              <a:ea typeface="Jost*"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kern="1200" dirty="0">
                <a:solidFill>
                  <a:srgbClr val="000000"/>
                </a:solidFill>
                <a:effectLst/>
                <a:latin typeface="Calibri" panose="020F0502020204030204" pitchFamily="34" charset="0"/>
                <a:ea typeface="+mn-ea"/>
                <a:cs typeface="+mn-cs"/>
              </a:rPr>
              <a:t>[CLICK – Next Slide]</a:t>
            </a:r>
            <a:endParaRPr lang="en-US" dirty="0">
              <a:effectLst/>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10</a:t>
            </a:fld>
            <a:endParaRPr lang="en-US"/>
          </a:p>
        </p:txBody>
      </p:sp>
    </p:spTree>
    <p:extLst>
      <p:ext uri="{BB962C8B-B14F-4D97-AF65-F5344CB8AC3E}">
        <p14:creationId xmlns:p14="http://schemas.microsoft.com/office/powerpoint/2010/main" val="20871824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Main Title with Subhea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FC132-0E5D-0448-B7F8-5FB5B10DC6A3}"/>
              </a:ext>
            </a:extLst>
          </p:cNvPr>
          <p:cNvSpPr>
            <a:spLocks noGrp="1"/>
          </p:cNvSpPr>
          <p:nvPr>
            <p:ph type="title" hasCustomPrompt="1"/>
          </p:nvPr>
        </p:nvSpPr>
        <p:spPr>
          <a:xfrm>
            <a:off x="609600" y="1717978"/>
            <a:ext cx="10872989" cy="849463"/>
          </a:xfrm>
        </p:spPr>
        <p:txBody>
          <a:bodyPr wrap="square" tIns="91440" bIns="91440" anchor="b" anchorCtr="0">
            <a:spAutoFit/>
          </a:bodyPr>
          <a:lstStyle>
            <a:lvl1pPr>
              <a:defRPr sz="4800" b="1">
                <a:solidFill>
                  <a:schemeClr val="bg1"/>
                </a:solidFill>
              </a:defRPr>
            </a:lvl1pPr>
          </a:lstStyle>
          <a:p>
            <a:r>
              <a:rPr lang="en-US" dirty="0"/>
              <a:t>Title Slide With Subheading</a:t>
            </a:r>
          </a:p>
        </p:txBody>
      </p:sp>
      <p:sp>
        <p:nvSpPr>
          <p:cNvPr id="4" name="Text Placeholder 3">
            <a:extLst>
              <a:ext uri="{FF2B5EF4-FFF2-40B4-BE49-F238E27FC236}">
                <a16:creationId xmlns:a16="http://schemas.microsoft.com/office/drawing/2014/main" id="{63B1C768-A4B3-9447-9428-2C5A13E29BC5}"/>
              </a:ext>
            </a:extLst>
          </p:cNvPr>
          <p:cNvSpPr>
            <a:spLocks noGrp="1"/>
          </p:cNvSpPr>
          <p:nvPr>
            <p:ph type="body" sz="quarter" idx="10"/>
          </p:nvPr>
        </p:nvSpPr>
        <p:spPr>
          <a:xfrm>
            <a:off x="609601" y="2757397"/>
            <a:ext cx="5166360" cy="424732"/>
          </a:xfrm>
        </p:spPr>
        <p:txBody>
          <a:bodyPr wrap="square">
            <a:spAutoFit/>
          </a:bodyPr>
          <a:lstStyle>
            <a:lvl1pPr marL="0" indent="0">
              <a:buNone/>
              <a:defRPr sz="2400" b="0">
                <a:solidFill>
                  <a:schemeClr val="tx1"/>
                </a:solidFill>
              </a:defRPr>
            </a:lvl1pPr>
          </a:lstStyle>
          <a:p>
            <a:pPr lvl="0"/>
            <a:endParaRPr lang="en-US" dirty="0"/>
          </a:p>
        </p:txBody>
      </p:sp>
    </p:spTree>
    <p:extLst>
      <p:ext uri="{BB962C8B-B14F-4D97-AF65-F5344CB8AC3E}">
        <p14:creationId xmlns:p14="http://schemas.microsoft.com/office/powerpoint/2010/main" val="1883705360"/>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Main Content 2 Columns Subheading">
    <p:bg>
      <p:bgPr>
        <a:solidFill>
          <a:schemeClr val="tx2"/>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98D8BDFF-6658-12C5-C146-0D26B25CE7CF}"/>
              </a:ext>
            </a:extLst>
          </p:cNvPr>
          <p:cNvSpPr>
            <a:spLocks noGrp="1"/>
          </p:cNvSpPr>
          <p:nvPr>
            <p:ph type="body" sz="quarter" idx="13"/>
          </p:nvPr>
        </p:nvSpPr>
        <p:spPr>
          <a:xfrm>
            <a:off x="610843" y="1188720"/>
            <a:ext cx="10753816" cy="710964"/>
          </a:xfrm>
        </p:spPr>
        <p:txBody>
          <a:bodyPr wrap="square" bIns="274320">
            <a:spAutoFit/>
          </a:bodyPr>
          <a:lstStyle>
            <a:lvl1pPr marL="0" indent="0">
              <a:buNone/>
              <a:defRPr sz="2800" b="0">
                <a:solidFill>
                  <a:schemeClr val="tx1"/>
                </a:solidFill>
                <a:latin typeface="+mj-lt"/>
              </a:defRPr>
            </a:lvl1pPr>
            <a:lvl2pPr marL="457200" indent="0">
              <a:buNone/>
              <a:defRPr/>
            </a:lvl2pPr>
          </a:lstStyle>
          <a:p>
            <a:pPr lvl="0"/>
            <a:r>
              <a:rPr lang="en-US" dirty="0"/>
              <a:t>Click to edit Master text styles</a:t>
            </a:r>
          </a:p>
        </p:txBody>
      </p:sp>
      <p:sp>
        <p:nvSpPr>
          <p:cNvPr id="10" name="Text Placeholder 9">
            <a:extLst>
              <a:ext uri="{FF2B5EF4-FFF2-40B4-BE49-F238E27FC236}">
                <a16:creationId xmlns:a16="http://schemas.microsoft.com/office/drawing/2014/main" id="{95A5CBA8-89ED-5202-54D3-FC482E0A4814}"/>
              </a:ext>
            </a:extLst>
          </p:cNvPr>
          <p:cNvSpPr>
            <a:spLocks noGrp="1"/>
          </p:cNvSpPr>
          <p:nvPr>
            <p:ph type="body" sz="quarter" idx="14"/>
          </p:nvPr>
        </p:nvSpPr>
        <p:spPr>
          <a:xfrm>
            <a:off x="609600" y="1914611"/>
            <a:ext cx="5120640" cy="400110"/>
          </a:xfrm>
        </p:spPr>
        <p:txBody>
          <a:bodyPr wrap="square">
            <a:spAutoFit/>
          </a:bodyPr>
          <a:lstStyle>
            <a:lvl1pPr>
              <a:lnSpc>
                <a:spcPct val="100000"/>
              </a:lnSpc>
              <a:defRPr>
                <a:solidFill>
                  <a:schemeClr val="bg1"/>
                </a:solidFill>
              </a:defRPr>
            </a:lvl1pPr>
          </a:lstStyle>
          <a:p>
            <a:pPr lvl="0"/>
            <a:r>
              <a:rPr lang="en-US" dirty="0"/>
              <a:t>Click to edit Master text styles</a:t>
            </a:r>
          </a:p>
        </p:txBody>
      </p:sp>
      <p:sp>
        <p:nvSpPr>
          <p:cNvPr id="11" name="Text Placeholder 9">
            <a:extLst>
              <a:ext uri="{FF2B5EF4-FFF2-40B4-BE49-F238E27FC236}">
                <a16:creationId xmlns:a16="http://schemas.microsoft.com/office/drawing/2014/main" id="{62718D6B-3F3F-9513-AD67-503D064C9506}"/>
              </a:ext>
            </a:extLst>
          </p:cNvPr>
          <p:cNvSpPr>
            <a:spLocks noGrp="1"/>
          </p:cNvSpPr>
          <p:nvPr>
            <p:ph type="body" sz="quarter" idx="15"/>
          </p:nvPr>
        </p:nvSpPr>
        <p:spPr>
          <a:xfrm>
            <a:off x="6242591" y="1914611"/>
            <a:ext cx="5120640" cy="400110"/>
          </a:xfrm>
        </p:spPr>
        <p:txBody>
          <a:bodyPr wrap="square">
            <a:spAutoFit/>
          </a:bodyPr>
          <a:lstStyle>
            <a:lvl1pPr>
              <a:lnSpc>
                <a:spcPct val="100000"/>
              </a:lnSpc>
              <a:defRPr>
                <a:solidFill>
                  <a:schemeClr val="bg1"/>
                </a:solidFill>
              </a:defRPr>
            </a:lvl1pPr>
          </a:lstStyle>
          <a:p>
            <a:pPr lvl="0"/>
            <a:r>
              <a:rPr lang="en-US" dirty="0"/>
              <a:t>Click to edit Master text styles</a:t>
            </a:r>
          </a:p>
        </p:txBody>
      </p:sp>
      <p:sp>
        <p:nvSpPr>
          <p:cNvPr id="3" name="Title 2">
            <a:extLst>
              <a:ext uri="{FF2B5EF4-FFF2-40B4-BE49-F238E27FC236}">
                <a16:creationId xmlns:a16="http://schemas.microsoft.com/office/drawing/2014/main" id="{3341F957-9D1B-2DA7-6C5C-CE4B3D1B2317}"/>
              </a:ext>
            </a:extLst>
          </p:cNvPr>
          <p:cNvSpPr>
            <a:spLocks noGrp="1"/>
          </p:cNvSpPr>
          <p:nvPr>
            <p:ph type="title" hasCustomPrompt="1"/>
          </p:nvPr>
        </p:nvSpPr>
        <p:spPr>
          <a:xfrm>
            <a:off x="609600" y="555162"/>
            <a:ext cx="10755059" cy="618631"/>
          </a:xfrm>
        </p:spPr>
        <p:txBody>
          <a:bodyPr bIns="45720"/>
          <a:lstStyle>
            <a:lvl1pPr>
              <a:defRPr>
                <a:solidFill>
                  <a:schemeClr val="bg1"/>
                </a:solidFill>
              </a:defRPr>
            </a:lvl1pPr>
          </a:lstStyle>
          <a:p>
            <a:r>
              <a:rPr lang="en-US" dirty="0"/>
              <a:t>Blank With Subheading</a:t>
            </a:r>
          </a:p>
        </p:txBody>
      </p:sp>
    </p:spTree>
    <p:extLst>
      <p:ext uri="{BB962C8B-B14F-4D97-AF65-F5344CB8AC3E}">
        <p14:creationId xmlns:p14="http://schemas.microsoft.com/office/powerpoint/2010/main" val="9443586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ext an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684F0-2AAF-1B64-F9CB-A447B9E25786}"/>
              </a:ext>
            </a:extLst>
          </p:cNvPr>
          <p:cNvSpPr>
            <a:spLocks noGrp="1"/>
          </p:cNvSpPr>
          <p:nvPr>
            <p:ph type="title" hasCustomPrompt="1"/>
          </p:nvPr>
        </p:nvSpPr>
        <p:spPr>
          <a:xfrm>
            <a:off x="609600" y="555000"/>
            <a:ext cx="4876800" cy="2527301"/>
          </a:xfrm>
        </p:spPr>
        <p:txBody>
          <a:bodyPr bIns="45720" anchor="b" anchorCtr="0">
            <a:noAutofit/>
          </a:bodyPr>
          <a:lstStyle>
            <a:lvl1pPr>
              <a:defRPr sz="4400"/>
            </a:lvl1pPr>
          </a:lstStyle>
          <a:p>
            <a:r>
              <a:rPr lang="en-US" dirty="0"/>
              <a:t>Text and Image</a:t>
            </a:r>
          </a:p>
        </p:txBody>
      </p:sp>
      <p:sp>
        <p:nvSpPr>
          <p:cNvPr id="3" name="Text Placeholder 2">
            <a:extLst>
              <a:ext uri="{FF2B5EF4-FFF2-40B4-BE49-F238E27FC236}">
                <a16:creationId xmlns:a16="http://schemas.microsoft.com/office/drawing/2014/main" id="{FD0048E3-8866-C835-96B7-D7AE8CCE5B55}"/>
              </a:ext>
            </a:extLst>
          </p:cNvPr>
          <p:cNvSpPr>
            <a:spLocks noGrp="1"/>
          </p:cNvSpPr>
          <p:nvPr>
            <p:ph idx="1"/>
          </p:nvPr>
        </p:nvSpPr>
        <p:spPr>
          <a:xfrm>
            <a:off x="609600" y="3429000"/>
            <a:ext cx="4876800" cy="2895600"/>
          </a:xfrm>
          <a:prstGeom prst="rect">
            <a:avLst/>
          </a:prstGeom>
        </p:spPr>
        <p:txBody>
          <a:bodyPr vert="horz" wrap="square" lIns="91440" tIns="45720" rIns="91440" bIns="45720" rtlCol="0">
            <a:noAutofit/>
          </a:bodyPr>
          <a:lstStyle>
            <a:lvl1pPr>
              <a:defRPr sz="2800" b="0">
                <a:solidFill>
                  <a:schemeClr val="tx1"/>
                </a:solidFill>
              </a:defRPr>
            </a:lvl1pPr>
          </a:lstStyle>
          <a:p>
            <a:pPr lvl="0"/>
            <a:r>
              <a:rPr lang="en-US" dirty="0"/>
              <a:t>Click to edit Master text styles</a:t>
            </a:r>
          </a:p>
        </p:txBody>
      </p:sp>
      <p:sp>
        <p:nvSpPr>
          <p:cNvPr id="6" name="Picture Placeholder 5">
            <a:extLst>
              <a:ext uri="{FF2B5EF4-FFF2-40B4-BE49-F238E27FC236}">
                <a16:creationId xmlns:a16="http://schemas.microsoft.com/office/drawing/2014/main" id="{11148536-114F-96F0-C1A4-F8D92DB48FB9}"/>
              </a:ext>
            </a:extLst>
          </p:cNvPr>
          <p:cNvSpPr>
            <a:spLocks noGrp="1"/>
          </p:cNvSpPr>
          <p:nvPr>
            <p:ph type="pic" sz="quarter" idx="10"/>
          </p:nvPr>
        </p:nvSpPr>
        <p:spPr>
          <a:xfrm>
            <a:off x="6096000" y="0"/>
            <a:ext cx="6096000" cy="6858000"/>
          </a:xfrm>
        </p:spPr>
        <p:txBody>
          <a:bodyPr/>
          <a:lstStyle/>
          <a:p>
            <a:endParaRPr lang="en-US"/>
          </a:p>
        </p:txBody>
      </p:sp>
      <p:cxnSp>
        <p:nvCxnSpPr>
          <p:cNvPr id="4" name="Straight Connector 3">
            <a:extLst>
              <a:ext uri="{FF2B5EF4-FFF2-40B4-BE49-F238E27FC236}">
                <a16:creationId xmlns:a16="http://schemas.microsoft.com/office/drawing/2014/main" id="{40B6B518-A226-FEC6-4D21-EA3548E8CFFB}"/>
              </a:ext>
            </a:extLst>
          </p:cNvPr>
          <p:cNvCxnSpPr>
            <a:cxnSpLocks/>
          </p:cNvCxnSpPr>
          <p:nvPr userDrawn="1"/>
        </p:nvCxnSpPr>
        <p:spPr>
          <a:xfrm>
            <a:off x="760208" y="3253119"/>
            <a:ext cx="739078" cy="0"/>
          </a:xfrm>
          <a:prstGeom prst="line">
            <a:avLst/>
          </a:prstGeom>
          <a:ln w="73025" cap="rnd">
            <a:prstDash val="sysDot"/>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70004857"/>
      </p:ext>
    </p:extLst>
  </p:cSld>
  <p:clrMapOvr>
    <a:masterClrMapping/>
  </p:clrMapOvr>
  <p:extLst>
    <p:ext uri="{DCECCB84-F9BA-43D5-87BE-67443E8EF086}">
      <p15:sldGuideLst xmlns:p15="http://schemas.microsoft.com/office/powerpoint/2012/main">
        <p15:guide id="1" pos="3456"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Left Image Right Subheading">
    <p:bg>
      <p:bgPr>
        <a:solidFill>
          <a:schemeClr val="tx2"/>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A76A858-A728-A677-580E-0D4E720C8C5F}"/>
              </a:ext>
            </a:extLst>
          </p:cNvPr>
          <p:cNvSpPr>
            <a:spLocks noGrp="1"/>
          </p:cNvSpPr>
          <p:nvPr>
            <p:ph type="pic" sz="quarter" idx="14"/>
          </p:nvPr>
        </p:nvSpPr>
        <p:spPr>
          <a:xfrm>
            <a:off x="6096000" y="0"/>
            <a:ext cx="6096001" cy="6858000"/>
          </a:xfrm>
        </p:spPr>
        <p:txBody>
          <a:bodyPr/>
          <a:lstStyle/>
          <a:p>
            <a:endParaRPr lang="en-US"/>
          </a:p>
        </p:txBody>
      </p:sp>
      <p:sp>
        <p:nvSpPr>
          <p:cNvPr id="2" name="Title 1">
            <a:extLst>
              <a:ext uri="{FF2B5EF4-FFF2-40B4-BE49-F238E27FC236}">
                <a16:creationId xmlns:a16="http://schemas.microsoft.com/office/drawing/2014/main" id="{B64684F0-2AAF-1B64-F9CB-A447B9E25786}"/>
              </a:ext>
            </a:extLst>
          </p:cNvPr>
          <p:cNvSpPr>
            <a:spLocks noGrp="1"/>
          </p:cNvSpPr>
          <p:nvPr>
            <p:ph type="title" hasCustomPrompt="1"/>
          </p:nvPr>
        </p:nvSpPr>
        <p:spPr>
          <a:xfrm>
            <a:off x="609601" y="555162"/>
            <a:ext cx="4876800" cy="1671227"/>
          </a:xfrm>
        </p:spPr>
        <p:txBody>
          <a:bodyPr bIns="45720"/>
          <a:lstStyle>
            <a:lvl1pPr>
              <a:defRPr>
                <a:solidFill>
                  <a:schemeClr val="bg1"/>
                </a:solidFill>
              </a:defRPr>
            </a:lvl1pPr>
          </a:lstStyle>
          <a:p>
            <a:r>
              <a:rPr lang="en-US" dirty="0"/>
              <a:t>Content Left Image Right With Subheading</a:t>
            </a:r>
          </a:p>
        </p:txBody>
      </p:sp>
      <p:sp>
        <p:nvSpPr>
          <p:cNvPr id="4" name="Text Placeholder 3">
            <a:extLst>
              <a:ext uri="{FF2B5EF4-FFF2-40B4-BE49-F238E27FC236}">
                <a16:creationId xmlns:a16="http://schemas.microsoft.com/office/drawing/2014/main" id="{98D8BDFF-6658-12C5-C146-0D26B25CE7CF}"/>
              </a:ext>
            </a:extLst>
          </p:cNvPr>
          <p:cNvSpPr>
            <a:spLocks noGrp="1"/>
          </p:cNvSpPr>
          <p:nvPr>
            <p:ph type="body" sz="quarter" idx="13"/>
          </p:nvPr>
        </p:nvSpPr>
        <p:spPr>
          <a:xfrm>
            <a:off x="608140" y="1710377"/>
            <a:ext cx="4876799" cy="1098762"/>
          </a:xfrm>
        </p:spPr>
        <p:txBody>
          <a:bodyPr wrap="square" bIns="274320">
            <a:spAutoFit/>
          </a:bodyPr>
          <a:lstStyle>
            <a:lvl1pPr marL="0" indent="0">
              <a:buNone/>
              <a:defRPr sz="2800" b="0">
                <a:solidFill>
                  <a:schemeClr val="tx1"/>
                </a:solidFill>
                <a:latin typeface="+mj-lt"/>
              </a:defRPr>
            </a:lvl1pPr>
            <a:lvl2pPr marL="457200" indent="0">
              <a:buNone/>
              <a:defRPr/>
            </a:lvl2pPr>
          </a:lstStyle>
          <a:p>
            <a:pPr lvl="0"/>
            <a:r>
              <a:rPr lang="en-US" dirty="0"/>
              <a:t>Click to edit Master text styles</a:t>
            </a:r>
          </a:p>
        </p:txBody>
      </p:sp>
      <p:sp>
        <p:nvSpPr>
          <p:cNvPr id="7" name="Text Placeholder 9">
            <a:extLst>
              <a:ext uri="{FF2B5EF4-FFF2-40B4-BE49-F238E27FC236}">
                <a16:creationId xmlns:a16="http://schemas.microsoft.com/office/drawing/2014/main" id="{92164D4F-AFBB-F062-2A77-DB2BE3F62E59}"/>
              </a:ext>
            </a:extLst>
          </p:cNvPr>
          <p:cNvSpPr>
            <a:spLocks noGrp="1"/>
          </p:cNvSpPr>
          <p:nvPr>
            <p:ph type="body" sz="quarter" idx="15"/>
          </p:nvPr>
        </p:nvSpPr>
        <p:spPr>
          <a:xfrm>
            <a:off x="608012" y="2431627"/>
            <a:ext cx="4876799" cy="400110"/>
          </a:xfrm>
        </p:spPr>
        <p:txBody>
          <a:bodyPr wrap="square">
            <a:spAutoFit/>
          </a:bodyPr>
          <a:lstStyle>
            <a:lvl1pPr>
              <a:lnSpc>
                <a:spcPct val="100000"/>
              </a:lnSpc>
              <a:defRPr>
                <a:solidFill>
                  <a:schemeClr val="bg1"/>
                </a:solidFill>
              </a:defRPr>
            </a:lvl1pPr>
          </a:lstStyle>
          <a:p>
            <a:pPr lvl="0"/>
            <a:r>
              <a:rPr lang="en-US" dirty="0"/>
              <a:t>Click to edit Master text styles</a:t>
            </a:r>
          </a:p>
        </p:txBody>
      </p:sp>
    </p:spTree>
    <p:extLst>
      <p:ext uri="{BB962C8B-B14F-4D97-AF65-F5344CB8AC3E}">
        <p14:creationId xmlns:p14="http://schemas.microsoft.com/office/powerpoint/2010/main" val="3469406066"/>
      </p:ext>
    </p:extLst>
  </p:cSld>
  <p:clrMapOvr>
    <a:masterClrMapping/>
  </p:clrMapOvr>
  <p:extLst>
    <p:ext uri="{DCECCB84-F9BA-43D5-87BE-67443E8EF086}">
      <p15:sldGuideLst xmlns:p15="http://schemas.microsoft.com/office/powerpoint/2012/main">
        <p15:guide id="1" pos="3456"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Left Image Right No Subhead">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A76A858-A728-A677-580E-0D4E720C8C5F}"/>
              </a:ext>
            </a:extLst>
          </p:cNvPr>
          <p:cNvSpPr>
            <a:spLocks noGrp="1"/>
          </p:cNvSpPr>
          <p:nvPr>
            <p:ph type="pic" sz="quarter" idx="14"/>
          </p:nvPr>
        </p:nvSpPr>
        <p:spPr>
          <a:xfrm>
            <a:off x="6096001" y="0"/>
            <a:ext cx="6096000" cy="6858000"/>
          </a:xfrm>
        </p:spPr>
        <p:txBody>
          <a:bodyPr/>
          <a:lstStyle/>
          <a:p>
            <a:endParaRPr lang="en-US"/>
          </a:p>
        </p:txBody>
      </p:sp>
      <p:sp>
        <p:nvSpPr>
          <p:cNvPr id="4" name="Text Placeholder 9">
            <a:extLst>
              <a:ext uri="{FF2B5EF4-FFF2-40B4-BE49-F238E27FC236}">
                <a16:creationId xmlns:a16="http://schemas.microsoft.com/office/drawing/2014/main" id="{891FB2F9-96FE-0E99-4768-35313CF2A7CD}"/>
              </a:ext>
            </a:extLst>
          </p:cNvPr>
          <p:cNvSpPr>
            <a:spLocks noGrp="1"/>
          </p:cNvSpPr>
          <p:nvPr>
            <p:ph type="body" sz="quarter" idx="15"/>
          </p:nvPr>
        </p:nvSpPr>
        <p:spPr>
          <a:xfrm>
            <a:off x="608012" y="1946965"/>
            <a:ext cx="4877995" cy="400110"/>
          </a:xfrm>
        </p:spPr>
        <p:txBody>
          <a:bodyPr wrap="square">
            <a:spAutoFit/>
          </a:bodyPr>
          <a:lstStyle>
            <a:lvl1pPr>
              <a:lnSpc>
                <a:spcPct val="100000"/>
              </a:lnSpc>
              <a:defRPr/>
            </a:lvl1pPr>
          </a:lstStyle>
          <a:p>
            <a:pPr lvl="0"/>
            <a:r>
              <a:rPr lang="en-US" dirty="0"/>
              <a:t>Click to edit Master text styles</a:t>
            </a:r>
          </a:p>
        </p:txBody>
      </p:sp>
      <p:sp>
        <p:nvSpPr>
          <p:cNvPr id="7" name="Title 6">
            <a:extLst>
              <a:ext uri="{FF2B5EF4-FFF2-40B4-BE49-F238E27FC236}">
                <a16:creationId xmlns:a16="http://schemas.microsoft.com/office/drawing/2014/main" id="{0BBE9BC4-7152-E9EF-0EEE-FF02CFDDE18F}"/>
              </a:ext>
            </a:extLst>
          </p:cNvPr>
          <p:cNvSpPr>
            <a:spLocks noGrp="1"/>
          </p:cNvSpPr>
          <p:nvPr>
            <p:ph type="title" hasCustomPrompt="1"/>
          </p:nvPr>
        </p:nvSpPr>
        <p:spPr>
          <a:xfrm>
            <a:off x="609600" y="555162"/>
            <a:ext cx="4876799" cy="1902059"/>
          </a:xfrm>
        </p:spPr>
        <p:txBody>
          <a:bodyPr wrap="square">
            <a:spAutoFit/>
          </a:bodyPr>
          <a:lstStyle/>
          <a:p>
            <a:r>
              <a:rPr lang="en-US" dirty="0"/>
              <a:t>Content Left Image Right No Subheading</a:t>
            </a:r>
          </a:p>
        </p:txBody>
      </p:sp>
    </p:spTree>
    <p:extLst>
      <p:ext uri="{BB962C8B-B14F-4D97-AF65-F5344CB8AC3E}">
        <p14:creationId xmlns:p14="http://schemas.microsoft.com/office/powerpoint/2010/main" val="3617143471"/>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Content Right Image Left Subheading">
    <p:bg>
      <p:bgPr>
        <a:solidFill>
          <a:schemeClr val="tx2"/>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A76A858-A728-A677-580E-0D4E720C8C5F}"/>
              </a:ext>
            </a:extLst>
          </p:cNvPr>
          <p:cNvSpPr>
            <a:spLocks noGrp="1"/>
          </p:cNvSpPr>
          <p:nvPr>
            <p:ph type="pic" sz="quarter" idx="14"/>
          </p:nvPr>
        </p:nvSpPr>
        <p:spPr>
          <a:xfrm>
            <a:off x="-1" y="0"/>
            <a:ext cx="6096001" cy="6858000"/>
          </a:xfrm>
        </p:spPr>
        <p:txBody>
          <a:bodyPr/>
          <a:lstStyle/>
          <a:p>
            <a:endParaRPr lang="en-US"/>
          </a:p>
        </p:txBody>
      </p:sp>
      <p:sp>
        <p:nvSpPr>
          <p:cNvPr id="2" name="Title 1">
            <a:extLst>
              <a:ext uri="{FF2B5EF4-FFF2-40B4-BE49-F238E27FC236}">
                <a16:creationId xmlns:a16="http://schemas.microsoft.com/office/drawing/2014/main" id="{B64684F0-2AAF-1B64-F9CB-A447B9E25786}"/>
              </a:ext>
            </a:extLst>
          </p:cNvPr>
          <p:cNvSpPr>
            <a:spLocks noGrp="1"/>
          </p:cNvSpPr>
          <p:nvPr>
            <p:ph type="title" hasCustomPrompt="1"/>
          </p:nvPr>
        </p:nvSpPr>
        <p:spPr>
          <a:xfrm>
            <a:off x="6705601" y="555162"/>
            <a:ext cx="4876800" cy="1144929"/>
          </a:xfrm>
        </p:spPr>
        <p:txBody>
          <a:bodyPr bIns="45720"/>
          <a:lstStyle>
            <a:lvl1pPr>
              <a:defRPr>
                <a:solidFill>
                  <a:schemeClr val="bg1"/>
                </a:solidFill>
              </a:defRPr>
            </a:lvl1pPr>
          </a:lstStyle>
          <a:p>
            <a:r>
              <a:rPr lang="en-US" dirty="0"/>
              <a:t>Content Right Image Left With Subheading</a:t>
            </a:r>
          </a:p>
        </p:txBody>
      </p:sp>
      <p:sp>
        <p:nvSpPr>
          <p:cNvPr id="7" name="Text Placeholder 3">
            <a:extLst>
              <a:ext uri="{FF2B5EF4-FFF2-40B4-BE49-F238E27FC236}">
                <a16:creationId xmlns:a16="http://schemas.microsoft.com/office/drawing/2014/main" id="{DCA6D470-285F-A307-4798-D9CF1D0B2E1C}"/>
              </a:ext>
            </a:extLst>
          </p:cNvPr>
          <p:cNvSpPr>
            <a:spLocks noGrp="1"/>
          </p:cNvSpPr>
          <p:nvPr>
            <p:ph type="body" sz="quarter" idx="15"/>
          </p:nvPr>
        </p:nvSpPr>
        <p:spPr>
          <a:xfrm>
            <a:off x="6704140" y="1710377"/>
            <a:ext cx="4876799" cy="1098762"/>
          </a:xfrm>
        </p:spPr>
        <p:txBody>
          <a:bodyPr wrap="square" bIns="274320">
            <a:spAutoFit/>
          </a:bodyPr>
          <a:lstStyle>
            <a:lvl1pPr marL="0" indent="0">
              <a:buNone/>
              <a:defRPr sz="2800" b="0">
                <a:solidFill>
                  <a:schemeClr val="tx1"/>
                </a:solidFill>
                <a:latin typeface="+mj-lt"/>
              </a:defRPr>
            </a:lvl1pPr>
            <a:lvl2pPr marL="457200" indent="0">
              <a:buNone/>
              <a:defRPr/>
            </a:lvl2pPr>
          </a:lstStyle>
          <a:p>
            <a:pPr lvl="0"/>
            <a:r>
              <a:rPr lang="en-US" dirty="0"/>
              <a:t>Click to edit Master text styles</a:t>
            </a:r>
          </a:p>
        </p:txBody>
      </p:sp>
      <p:sp>
        <p:nvSpPr>
          <p:cNvPr id="8" name="Text Placeholder 9">
            <a:extLst>
              <a:ext uri="{FF2B5EF4-FFF2-40B4-BE49-F238E27FC236}">
                <a16:creationId xmlns:a16="http://schemas.microsoft.com/office/drawing/2014/main" id="{4184174A-15E7-0438-8D7B-1D80F96537B4}"/>
              </a:ext>
            </a:extLst>
          </p:cNvPr>
          <p:cNvSpPr>
            <a:spLocks noGrp="1"/>
          </p:cNvSpPr>
          <p:nvPr>
            <p:ph type="body" sz="quarter" idx="16"/>
          </p:nvPr>
        </p:nvSpPr>
        <p:spPr>
          <a:xfrm>
            <a:off x="6704012" y="2431627"/>
            <a:ext cx="4876799" cy="400110"/>
          </a:xfrm>
        </p:spPr>
        <p:txBody>
          <a:bodyPr wrap="square">
            <a:spAutoFit/>
          </a:bodyPr>
          <a:lstStyle>
            <a:lvl1pPr>
              <a:lnSpc>
                <a:spcPct val="100000"/>
              </a:lnSpc>
              <a:defRPr>
                <a:solidFill>
                  <a:schemeClr val="bg1"/>
                </a:solidFill>
              </a:defRPr>
            </a:lvl1pPr>
          </a:lstStyle>
          <a:p>
            <a:pPr lvl="0"/>
            <a:r>
              <a:rPr lang="en-US" dirty="0"/>
              <a:t>Click to edit Master text styles</a:t>
            </a:r>
          </a:p>
        </p:txBody>
      </p:sp>
      <p:cxnSp>
        <p:nvCxnSpPr>
          <p:cNvPr id="9" name="Straight Connector 8">
            <a:extLst>
              <a:ext uri="{FF2B5EF4-FFF2-40B4-BE49-F238E27FC236}">
                <a16:creationId xmlns:a16="http://schemas.microsoft.com/office/drawing/2014/main" id="{FE61ABB8-1676-AD98-FE2B-452C81326D12}"/>
              </a:ext>
            </a:extLst>
          </p:cNvPr>
          <p:cNvCxnSpPr>
            <a:cxnSpLocks/>
          </p:cNvCxnSpPr>
          <p:nvPr userDrawn="1"/>
        </p:nvCxnSpPr>
        <p:spPr>
          <a:xfrm>
            <a:off x="6856776" y="397625"/>
            <a:ext cx="767766" cy="0"/>
          </a:xfrm>
          <a:prstGeom prst="line">
            <a:avLst/>
          </a:prstGeom>
          <a:ln w="73025" cap="rnd">
            <a:prstDash val="sysDot"/>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51520097"/>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Right Image Left No Subhead">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A76A858-A728-A677-580E-0D4E720C8C5F}"/>
              </a:ext>
            </a:extLst>
          </p:cNvPr>
          <p:cNvSpPr>
            <a:spLocks noGrp="1"/>
          </p:cNvSpPr>
          <p:nvPr>
            <p:ph type="pic" sz="quarter" idx="14"/>
          </p:nvPr>
        </p:nvSpPr>
        <p:spPr>
          <a:xfrm>
            <a:off x="0" y="0"/>
            <a:ext cx="6096000" cy="6858000"/>
          </a:xfrm>
        </p:spPr>
        <p:txBody>
          <a:bodyPr/>
          <a:lstStyle/>
          <a:p>
            <a:endParaRPr lang="en-US"/>
          </a:p>
        </p:txBody>
      </p:sp>
      <p:sp>
        <p:nvSpPr>
          <p:cNvPr id="4" name="Text Placeholder 9">
            <a:extLst>
              <a:ext uri="{FF2B5EF4-FFF2-40B4-BE49-F238E27FC236}">
                <a16:creationId xmlns:a16="http://schemas.microsoft.com/office/drawing/2014/main" id="{FAE3C633-CBB1-0BF2-007C-0C226D86EE0E}"/>
              </a:ext>
            </a:extLst>
          </p:cNvPr>
          <p:cNvSpPr>
            <a:spLocks noGrp="1"/>
          </p:cNvSpPr>
          <p:nvPr>
            <p:ph type="body" sz="quarter" idx="15"/>
          </p:nvPr>
        </p:nvSpPr>
        <p:spPr>
          <a:xfrm>
            <a:off x="6705867" y="1946965"/>
            <a:ext cx="4877914" cy="400110"/>
          </a:xfrm>
        </p:spPr>
        <p:txBody>
          <a:bodyPr wrap="square">
            <a:spAutoFit/>
          </a:bodyPr>
          <a:lstStyle>
            <a:lvl1pPr>
              <a:lnSpc>
                <a:spcPct val="100000"/>
              </a:lnSpc>
              <a:defRPr/>
            </a:lvl1pPr>
          </a:lstStyle>
          <a:p>
            <a:pPr lvl="0"/>
            <a:r>
              <a:rPr lang="en-US" dirty="0"/>
              <a:t>Click to edit Master text styles</a:t>
            </a:r>
          </a:p>
        </p:txBody>
      </p:sp>
      <p:sp>
        <p:nvSpPr>
          <p:cNvPr id="3" name="Title 2">
            <a:extLst>
              <a:ext uri="{FF2B5EF4-FFF2-40B4-BE49-F238E27FC236}">
                <a16:creationId xmlns:a16="http://schemas.microsoft.com/office/drawing/2014/main" id="{359F4F3A-1A6E-763B-B1BE-070BE29A2EDB}"/>
              </a:ext>
            </a:extLst>
          </p:cNvPr>
          <p:cNvSpPr>
            <a:spLocks noGrp="1"/>
          </p:cNvSpPr>
          <p:nvPr>
            <p:ph type="title" hasCustomPrompt="1"/>
          </p:nvPr>
        </p:nvSpPr>
        <p:spPr>
          <a:xfrm>
            <a:off x="6705601" y="555162"/>
            <a:ext cx="4876800" cy="1902059"/>
          </a:xfrm>
        </p:spPr>
        <p:txBody>
          <a:bodyPr wrap="square">
            <a:spAutoFit/>
          </a:bodyPr>
          <a:lstStyle/>
          <a:p>
            <a:r>
              <a:rPr lang="en-US" dirty="0"/>
              <a:t>Content Right Image Left No Subheading</a:t>
            </a:r>
          </a:p>
        </p:txBody>
      </p:sp>
      <p:cxnSp>
        <p:nvCxnSpPr>
          <p:cNvPr id="2" name="Straight Connector 1">
            <a:extLst>
              <a:ext uri="{FF2B5EF4-FFF2-40B4-BE49-F238E27FC236}">
                <a16:creationId xmlns:a16="http://schemas.microsoft.com/office/drawing/2014/main" id="{F2089BCD-5447-AF37-CC37-81E7A7086F4A}"/>
              </a:ext>
            </a:extLst>
          </p:cNvPr>
          <p:cNvCxnSpPr>
            <a:cxnSpLocks/>
          </p:cNvCxnSpPr>
          <p:nvPr userDrawn="1"/>
        </p:nvCxnSpPr>
        <p:spPr>
          <a:xfrm>
            <a:off x="6856776" y="397625"/>
            <a:ext cx="767766" cy="0"/>
          </a:xfrm>
          <a:prstGeom prst="line">
            <a:avLst/>
          </a:prstGeom>
          <a:ln w="73025" cap="rnd">
            <a:prstDash val="sysDot"/>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60919943"/>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nstructor On Screen Subhea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F804D6A-4F66-0F6E-D6C0-1F94E2F7935D}"/>
              </a:ext>
            </a:extLst>
          </p:cNvPr>
          <p:cNvSpPr/>
          <p:nvPr userDrawn="1"/>
        </p:nvSpPr>
        <p:spPr>
          <a:xfrm>
            <a:off x="0" y="0"/>
            <a:ext cx="610209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4684F0-2AAF-1B64-F9CB-A447B9E25786}"/>
              </a:ext>
            </a:extLst>
          </p:cNvPr>
          <p:cNvSpPr>
            <a:spLocks noGrp="1"/>
          </p:cNvSpPr>
          <p:nvPr>
            <p:ph type="title" hasCustomPrompt="1"/>
          </p:nvPr>
        </p:nvSpPr>
        <p:spPr>
          <a:xfrm>
            <a:off x="609600" y="555162"/>
            <a:ext cx="4876800" cy="1671227"/>
          </a:xfrm>
        </p:spPr>
        <p:txBody>
          <a:bodyPr wrap="square" bIns="45720">
            <a:spAutoFit/>
          </a:bodyPr>
          <a:lstStyle>
            <a:lvl1pPr>
              <a:defRPr>
                <a:solidFill>
                  <a:schemeClr val="bg1"/>
                </a:solidFill>
              </a:defRPr>
            </a:lvl1pPr>
          </a:lstStyle>
          <a:p>
            <a:r>
              <a:rPr lang="en-US" dirty="0"/>
              <a:t>Instructor On Screen With Subheading</a:t>
            </a:r>
          </a:p>
        </p:txBody>
      </p:sp>
      <p:sp>
        <p:nvSpPr>
          <p:cNvPr id="7" name="Text Placeholder 3">
            <a:extLst>
              <a:ext uri="{FF2B5EF4-FFF2-40B4-BE49-F238E27FC236}">
                <a16:creationId xmlns:a16="http://schemas.microsoft.com/office/drawing/2014/main" id="{F7AF7CD4-F173-10CD-AE71-819A2FD25ADB}"/>
              </a:ext>
            </a:extLst>
          </p:cNvPr>
          <p:cNvSpPr>
            <a:spLocks noGrp="1"/>
          </p:cNvSpPr>
          <p:nvPr>
            <p:ph type="body" sz="quarter" idx="13"/>
          </p:nvPr>
        </p:nvSpPr>
        <p:spPr>
          <a:xfrm>
            <a:off x="608139" y="1710377"/>
            <a:ext cx="4876801" cy="1098762"/>
          </a:xfrm>
        </p:spPr>
        <p:txBody>
          <a:bodyPr wrap="square" bIns="274320">
            <a:spAutoFit/>
          </a:bodyPr>
          <a:lstStyle>
            <a:lvl1pPr marL="0" indent="0">
              <a:buNone/>
              <a:defRPr sz="2800" b="0">
                <a:solidFill>
                  <a:schemeClr val="tx1"/>
                </a:solidFill>
                <a:latin typeface="+mj-lt"/>
              </a:defRPr>
            </a:lvl1pPr>
            <a:lvl2pPr marL="457200" indent="0">
              <a:buNone/>
              <a:defRPr/>
            </a:lvl2pPr>
          </a:lstStyle>
          <a:p>
            <a:pPr lvl="0"/>
            <a:r>
              <a:rPr lang="en-US" dirty="0"/>
              <a:t>Click to edit Master text styles</a:t>
            </a:r>
          </a:p>
        </p:txBody>
      </p:sp>
      <p:sp>
        <p:nvSpPr>
          <p:cNvPr id="8" name="Text Placeholder 9">
            <a:extLst>
              <a:ext uri="{FF2B5EF4-FFF2-40B4-BE49-F238E27FC236}">
                <a16:creationId xmlns:a16="http://schemas.microsoft.com/office/drawing/2014/main" id="{AF0EF383-C099-8539-B9AC-DA69BC02813A}"/>
              </a:ext>
            </a:extLst>
          </p:cNvPr>
          <p:cNvSpPr>
            <a:spLocks noGrp="1"/>
          </p:cNvSpPr>
          <p:nvPr>
            <p:ph type="body" sz="quarter" idx="15"/>
          </p:nvPr>
        </p:nvSpPr>
        <p:spPr>
          <a:xfrm>
            <a:off x="608011" y="2431627"/>
            <a:ext cx="4876801" cy="400110"/>
          </a:xfrm>
        </p:spPr>
        <p:txBody>
          <a:bodyPr wrap="square">
            <a:spAutoFit/>
          </a:bodyPr>
          <a:lstStyle>
            <a:lvl1pPr>
              <a:lnSpc>
                <a:spcPct val="100000"/>
              </a:lnSpc>
              <a:defRPr>
                <a:solidFill>
                  <a:schemeClr val="bg1"/>
                </a:solidFill>
              </a:defRPr>
            </a:lvl1pPr>
          </a:lstStyle>
          <a:p>
            <a:pPr lvl="0"/>
            <a:r>
              <a:rPr lang="en-US" dirty="0"/>
              <a:t>Click to edit Master text styles</a:t>
            </a:r>
          </a:p>
        </p:txBody>
      </p:sp>
      <p:cxnSp>
        <p:nvCxnSpPr>
          <p:cNvPr id="5" name="Straight Connector 4">
            <a:extLst>
              <a:ext uri="{FF2B5EF4-FFF2-40B4-BE49-F238E27FC236}">
                <a16:creationId xmlns:a16="http://schemas.microsoft.com/office/drawing/2014/main" id="{23515B0A-9B2B-F8DA-828F-B91C00E11181}"/>
              </a:ext>
            </a:extLst>
          </p:cNvPr>
          <p:cNvCxnSpPr>
            <a:cxnSpLocks/>
          </p:cNvCxnSpPr>
          <p:nvPr userDrawn="1"/>
        </p:nvCxnSpPr>
        <p:spPr>
          <a:xfrm>
            <a:off x="760208" y="397625"/>
            <a:ext cx="767766" cy="0"/>
          </a:xfrm>
          <a:prstGeom prst="line">
            <a:avLst/>
          </a:prstGeom>
          <a:ln w="73025" cap="rnd">
            <a:prstDash val="sysDot"/>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30056271"/>
      </p:ext>
    </p:extLst>
  </p:cSld>
  <p:clrMapOvr>
    <a:masterClrMapping/>
  </p:clrMapOvr>
  <p:extLst>
    <p:ext uri="{DCECCB84-F9BA-43D5-87BE-67443E8EF086}">
      <p15:sldGuideLst xmlns:p15="http://schemas.microsoft.com/office/powerpoint/2012/main">
        <p15:guide id="1" pos="3456"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nstructor On Screen No Subhea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F6B6D76-CFD1-1D5F-7698-F7EE6AD22778}"/>
              </a:ext>
            </a:extLst>
          </p:cNvPr>
          <p:cNvSpPr/>
          <p:nvPr userDrawn="1"/>
        </p:nvSpPr>
        <p:spPr>
          <a:xfrm>
            <a:off x="0" y="0"/>
            <a:ext cx="610209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9">
            <a:extLst>
              <a:ext uri="{FF2B5EF4-FFF2-40B4-BE49-F238E27FC236}">
                <a16:creationId xmlns:a16="http://schemas.microsoft.com/office/drawing/2014/main" id="{AB6F6098-E582-CE83-A072-39A41C84E253}"/>
              </a:ext>
            </a:extLst>
          </p:cNvPr>
          <p:cNvSpPr>
            <a:spLocks noGrp="1"/>
          </p:cNvSpPr>
          <p:nvPr>
            <p:ph type="body" sz="quarter" idx="15"/>
          </p:nvPr>
        </p:nvSpPr>
        <p:spPr>
          <a:xfrm>
            <a:off x="608012" y="2466336"/>
            <a:ext cx="4876800" cy="400110"/>
          </a:xfrm>
        </p:spPr>
        <p:txBody>
          <a:bodyPr wrap="square">
            <a:spAutoFit/>
          </a:bodyPr>
          <a:lstStyle>
            <a:lvl1pPr>
              <a:lnSpc>
                <a:spcPct val="100000"/>
              </a:lnSpc>
              <a:defRPr>
                <a:solidFill>
                  <a:schemeClr val="bg1"/>
                </a:solidFill>
              </a:defRPr>
            </a:lvl1pPr>
          </a:lstStyle>
          <a:p>
            <a:pPr lvl="0"/>
            <a:r>
              <a:rPr lang="en-US" dirty="0"/>
              <a:t>Click to edit Master text styles</a:t>
            </a:r>
          </a:p>
        </p:txBody>
      </p:sp>
      <p:sp>
        <p:nvSpPr>
          <p:cNvPr id="3" name="Title 2">
            <a:extLst>
              <a:ext uri="{FF2B5EF4-FFF2-40B4-BE49-F238E27FC236}">
                <a16:creationId xmlns:a16="http://schemas.microsoft.com/office/drawing/2014/main" id="{7F0FF4CF-61C3-2A26-E324-19C29F760F95}"/>
              </a:ext>
            </a:extLst>
          </p:cNvPr>
          <p:cNvSpPr>
            <a:spLocks noGrp="1"/>
          </p:cNvSpPr>
          <p:nvPr>
            <p:ph type="title" hasCustomPrompt="1"/>
          </p:nvPr>
        </p:nvSpPr>
        <p:spPr>
          <a:xfrm>
            <a:off x="609600" y="555162"/>
            <a:ext cx="4876800" cy="1902059"/>
          </a:xfrm>
        </p:spPr>
        <p:txBody>
          <a:bodyPr>
            <a:spAutoFit/>
          </a:bodyPr>
          <a:lstStyle>
            <a:lvl1pPr>
              <a:defRPr>
                <a:solidFill>
                  <a:schemeClr val="bg1"/>
                </a:solidFill>
              </a:defRPr>
            </a:lvl1pPr>
          </a:lstStyle>
          <a:p>
            <a:r>
              <a:rPr lang="en-US" dirty="0"/>
              <a:t>Instructor On Screen No Subheading</a:t>
            </a:r>
          </a:p>
        </p:txBody>
      </p:sp>
      <p:cxnSp>
        <p:nvCxnSpPr>
          <p:cNvPr id="5" name="Straight Connector 4">
            <a:extLst>
              <a:ext uri="{FF2B5EF4-FFF2-40B4-BE49-F238E27FC236}">
                <a16:creationId xmlns:a16="http://schemas.microsoft.com/office/drawing/2014/main" id="{181908E1-47F6-7F20-BE87-2AFC5C8A38E4}"/>
              </a:ext>
            </a:extLst>
          </p:cNvPr>
          <p:cNvCxnSpPr>
            <a:cxnSpLocks/>
          </p:cNvCxnSpPr>
          <p:nvPr userDrawn="1"/>
        </p:nvCxnSpPr>
        <p:spPr>
          <a:xfrm>
            <a:off x="760208" y="397625"/>
            <a:ext cx="767766" cy="0"/>
          </a:xfrm>
          <a:prstGeom prst="line">
            <a:avLst/>
          </a:prstGeom>
          <a:ln w="73025" cap="rnd">
            <a:prstDash val="sysDot"/>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85822929"/>
      </p:ext>
    </p:extLst>
  </p:cSld>
  <p:clrMapOvr>
    <a:masterClrMapping/>
  </p:clrMapOvr>
  <p:extLst>
    <p:ext uri="{DCECCB84-F9BA-43D5-87BE-67443E8EF086}">
      <p15:sldGuideLst xmlns:p15="http://schemas.microsoft.com/office/powerpoint/2012/main">
        <p15:guide id="1" pos="3456"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Instructor On Scree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684F0-2AAF-1B64-F9CB-A447B9E25786}"/>
              </a:ext>
            </a:extLst>
          </p:cNvPr>
          <p:cNvSpPr>
            <a:spLocks noGrp="1"/>
          </p:cNvSpPr>
          <p:nvPr>
            <p:ph type="title" hasCustomPrompt="1"/>
          </p:nvPr>
        </p:nvSpPr>
        <p:spPr>
          <a:xfrm>
            <a:off x="609600" y="555162"/>
            <a:ext cx="10972800" cy="618631"/>
          </a:xfrm>
        </p:spPr>
        <p:txBody>
          <a:bodyPr bIns="45720"/>
          <a:lstStyle>
            <a:lvl1pPr>
              <a:defRPr>
                <a:solidFill>
                  <a:schemeClr val="tx2"/>
                </a:solidFill>
              </a:defRPr>
            </a:lvl1pPr>
          </a:lstStyle>
          <a:p>
            <a:r>
              <a:rPr lang="en-US" dirty="0"/>
              <a:t>Instructor On Screen</a:t>
            </a:r>
          </a:p>
        </p:txBody>
      </p:sp>
    </p:spTree>
    <p:extLst>
      <p:ext uri="{BB962C8B-B14F-4D97-AF65-F5344CB8AC3E}">
        <p14:creationId xmlns:p14="http://schemas.microsoft.com/office/powerpoint/2010/main" val="41830224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Objectiv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09627B8-84AC-882D-6115-32916E25FFDB}"/>
              </a:ext>
            </a:extLst>
          </p:cNvPr>
          <p:cNvSpPr/>
          <p:nvPr userDrawn="1"/>
        </p:nvSpPr>
        <p:spPr>
          <a:xfrm>
            <a:off x="0" y="0"/>
            <a:ext cx="610209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7">
            <a:extLst>
              <a:ext uri="{FF2B5EF4-FFF2-40B4-BE49-F238E27FC236}">
                <a16:creationId xmlns:a16="http://schemas.microsoft.com/office/drawing/2014/main" id="{7798B354-6C34-24FD-968C-DA4A3BBC26DC}"/>
              </a:ext>
            </a:extLst>
          </p:cNvPr>
          <p:cNvSpPr>
            <a:spLocks noGrp="1"/>
          </p:cNvSpPr>
          <p:nvPr>
            <p:ph type="body" sz="quarter" idx="10"/>
          </p:nvPr>
        </p:nvSpPr>
        <p:spPr>
          <a:xfrm>
            <a:off x="1206500" y="1727200"/>
            <a:ext cx="4272700" cy="461665"/>
          </a:xfrm>
        </p:spPr>
        <p:txBody>
          <a:bodyPr>
            <a:spAutoFit/>
          </a:bodyPr>
          <a:lstStyle>
            <a:lvl1pPr>
              <a:lnSpc>
                <a:spcPct val="100000"/>
              </a:lnSpc>
              <a:defRPr sz="2400">
                <a:solidFill>
                  <a:schemeClr val="bg1"/>
                </a:solidFill>
              </a:defRPr>
            </a:lvl1pPr>
            <a:lvl2pPr marL="457200" indent="0">
              <a:buNone/>
              <a:defRPr/>
            </a:lvl2pPr>
          </a:lstStyle>
          <a:p>
            <a:pPr lvl="0"/>
            <a:r>
              <a:rPr lang="en-US" dirty="0"/>
              <a:t>Click to edit Master text styles</a:t>
            </a:r>
          </a:p>
        </p:txBody>
      </p:sp>
      <p:sp>
        <p:nvSpPr>
          <p:cNvPr id="20" name="Text Placeholder 7">
            <a:extLst>
              <a:ext uri="{FF2B5EF4-FFF2-40B4-BE49-F238E27FC236}">
                <a16:creationId xmlns:a16="http://schemas.microsoft.com/office/drawing/2014/main" id="{4B0522F9-1A2F-AF19-3AD6-16B8E64CF058}"/>
              </a:ext>
            </a:extLst>
          </p:cNvPr>
          <p:cNvSpPr>
            <a:spLocks noGrp="1"/>
          </p:cNvSpPr>
          <p:nvPr>
            <p:ph type="body" sz="quarter" idx="11"/>
          </p:nvPr>
        </p:nvSpPr>
        <p:spPr>
          <a:xfrm>
            <a:off x="1206500" y="2923526"/>
            <a:ext cx="4272700" cy="461665"/>
          </a:xfrm>
        </p:spPr>
        <p:txBody>
          <a:bodyPr>
            <a:spAutoFit/>
          </a:bodyPr>
          <a:lstStyle>
            <a:lvl1pPr>
              <a:lnSpc>
                <a:spcPct val="100000"/>
              </a:lnSpc>
              <a:defRPr sz="2400">
                <a:solidFill>
                  <a:schemeClr val="bg1"/>
                </a:solidFill>
              </a:defRPr>
            </a:lvl1pPr>
            <a:lvl2pPr marL="457200" indent="0">
              <a:buNone/>
              <a:defRPr/>
            </a:lvl2pPr>
          </a:lstStyle>
          <a:p>
            <a:pPr lvl="0"/>
            <a:r>
              <a:rPr lang="en-US" dirty="0"/>
              <a:t>Click to edit Master text styles</a:t>
            </a:r>
          </a:p>
        </p:txBody>
      </p:sp>
      <p:sp>
        <p:nvSpPr>
          <p:cNvPr id="21" name="Text Placeholder 7">
            <a:extLst>
              <a:ext uri="{FF2B5EF4-FFF2-40B4-BE49-F238E27FC236}">
                <a16:creationId xmlns:a16="http://schemas.microsoft.com/office/drawing/2014/main" id="{45713639-74FF-8024-B19D-6109059652F5}"/>
              </a:ext>
            </a:extLst>
          </p:cNvPr>
          <p:cNvSpPr>
            <a:spLocks noGrp="1"/>
          </p:cNvSpPr>
          <p:nvPr>
            <p:ph type="body" sz="quarter" idx="12"/>
          </p:nvPr>
        </p:nvSpPr>
        <p:spPr>
          <a:xfrm>
            <a:off x="1206500" y="4119852"/>
            <a:ext cx="4272700" cy="461665"/>
          </a:xfrm>
        </p:spPr>
        <p:txBody>
          <a:bodyPr>
            <a:spAutoFit/>
          </a:bodyPr>
          <a:lstStyle>
            <a:lvl1pPr>
              <a:lnSpc>
                <a:spcPct val="100000"/>
              </a:lnSpc>
              <a:defRPr sz="2400">
                <a:solidFill>
                  <a:schemeClr val="bg1"/>
                </a:solidFill>
              </a:defRPr>
            </a:lvl1pPr>
            <a:lvl2pPr marL="457200" indent="0">
              <a:buNone/>
              <a:defRPr/>
            </a:lvl2pPr>
          </a:lstStyle>
          <a:p>
            <a:pPr lvl="0"/>
            <a:r>
              <a:rPr lang="en-US" dirty="0"/>
              <a:t>Click to edit Master text styles</a:t>
            </a:r>
          </a:p>
        </p:txBody>
      </p:sp>
      <p:sp>
        <p:nvSpPr>
          <p:cNvPr id="22" name="Text Placeholder 7">
            <a:extLst>
              <a:ext uri="{FF2B5EF4-FFF2-40B4-BE49-F238E27FC236}">
                <a16:creationId xmlns:a16="http://schemas.microsoft.com/office/drawing/2014/main" id="{FF8C78F6-5469-6477-5292-FE5B3728C3AF}"/>
              </a:ext>
            </a:extLst>
          </p:cNvPr>
          <p:cNvSpPr>
            <a:spLocks noGrp="1"/>
          </p:cNvSpPr>
          <p:nvPr>
            <p:ph type="body" sz="quarter" idx="13"/>
          </p:nvPr>
        </p:nvSpPr>
        <p:spPr>
          <a:xfrm>
            <a:off x="1206500" y="5316179"/>
            <a:ext cx="4272700" cy="461665"/>
          </a:xfrm>
        </p:spPr>
        <p:txBody>
          <a:bodyPr>
            <a:spAutoFit/>
          </a:bodyPr>
          <a:lstStyle>
            <a:lvl1pPr>
              <a:lnSpc>
                <a:spcPct val="100000"/>
              </a:lnSpc>
              <a:defRPr sz="2400">
                <a:solidFill>
                  <a:schemeClr val="bg1"/>
                </a:solidFill>
              </a:defRPr>
            </a:lvl1pPr>
            <a:lvl2pPr marL="457200" indent="0">
              <a:buNone/>
              <a:defRPr/>
            </a:lvl2pPr>
          </a:lstStyle>
          <a:p>
            <a:pPr lvl="0"/>
            <a:r>
              <a:rPr lang="en-US" dirty="0"/>
              <a:t>Click to edit Master text styles</a:t>
            </a:r>
          </a:p>
        </p:txBody>
      </p:sp>
      <p:sp>
        <p:nvSpPr>
          <p:cNvPr id="3" name="Title 2">
            <a:extLst>
              <a:ext uri="{FF2B5EF4-FFF2-40B4-BE49-F238E27FC236}">
                <a16:creationId xmlns:a16="http://schemas.microsoft.com/office/drawing/2014/main" id="{5BEC6A6D-4F57-9F3B-EAA7-308E506A136E}"/>
              </a:ext>
            </a:extLst>
          </p:cNvPr>
          <p:cNvSpPr>
            <a:spLocks noGrp="1"/>
          </p:cNvSpPr>
          <p:nvPr>
            <p:ph type="title" hasCustomPrompt="1"/>
          </p:nvPr>
        </p:nvSpPr>
        <p:spPr>
          <a:xfrm>
            <a:off x="609600" y="555162"/>
            <a:ext cx="4869600" cy="618631"/>
          </a:xfrm>
        </p:spPr>
        <p:txBody>
          <a:bodyPr bIns="45720"/>
          <a:lstStyle>
            <a:lvl1pPr>
              <a:defRPr>
                <a:solidFill>
                  <a:schemeClr val="bg1"/>
                </a:solidFill>
              </a:defRPr>
            </a:lvl1pPr>
          </a:lstStyle>
          <a:p>
            <a:r>
              <a:rPr lang="en-US" dirty="0"/>
              <a:t>Objectives</a:t>
            </a:r>
          </a:p>
        </p:txBody>
      </p:sp>
      <p:cxnSp>
        <p:nvCxnSpPr>
          <p:cNvPr id="5" name="Straight Connector 4">
            <a:extLst>
              <a:ext uri="{FF2B5EF4-FFF2-40B4-BE49-F238E27FC236}">
                <a16:creationId xmlns:a16="http://schemas.microsoft.com/office/drawing/2014/main" id="{81AC9A1F-255C-0D18-6516-6BECD5849248}"/>
              </a:ext>
            </a:extLst>
          </p:cNvPr>
          <p:cNvCxnSpPr>
            <a:cxnSpLocks/>
          </p:cNvCxnSpPr>
          <p:nvPr userDrawn="1"/>
        </p:nvCxnSpPr>
        <p:spPr>
          <a:xfrm>
            <a:off x="760208" y="397625"/>
            <a:ext cx="767766" cy="0"/>
          </a:xfrm>
          <a:prstGeom prst="line">
            <a:avLst/>
          </a:prstGeom>
          <a:ln w="73025" cap="rnd">
            <a:prstDash val="sysDot"/>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25578094"/>
      </p:ext>
    </p:extLst>
  </p:cSld>
  <p:clrMapOvr>
    <a:masterClrMapping/>
  </p:clrMapOvr>
  <p:extLst>
    <p:ext uri="{DCECCB84-F9BA-43D5-87BE-67443E8EF086}">
      <p15:sldGuideLst xmlns:p15="http://schemas.microsoft.com/office/powerpoint/2012/main">
        <p15:guide id="1" pos="345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No Subhea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FC132-0E5D-0448-B7F8-5FB5B10DC6A3}"/>
              </a:ext>
            </a:extLst>
          </p:cNvPr>
          <p:cNvSpPr>
            <a:spLocks noGrp="1"/>
          </p:cNvSpPr>
          <p:nvPr>
            <p:ph type="title" hasCustomPrompt="1"/>
          </p:nvPr>
        </p:nvSpPr>
        <p:spPr>
          <a:xfrm>
            <a:off x="619922" y="1630513"/>
            <a:ext cx="10872989" cy="849463"/>
          </a:xfrm>
        </p:spPr>
        <p:txBody>
          <a:bodyPr wrap="square" tIns="91440" bIns="91440" anchor="b" anchorCtr="0">
            <a:spAutoFit/>
          </a:bodyPr>
          <a:lstStyle>
            <a:lvl1pPr>
              <a:defRPr sz="4800" b="1">
                <a:solidFill>
                  <a:schemeClr val="bg1"/>
                </a:solidFill>
              </a:defRPr>
            </a:lvl1pPr>
          </a:lstStyle>
          <a:p>
            <a:r>
              <a:rPr lang="en-US" dirty="0"/>
              <a:t>Title Slide No Subheading</a:t>
            </a:r>
          </a:p>
        </p:txBody>
      </p:sp>
    </p:spTree>
    <p:extLst>
      <p:ext uri="{BB962C8B-B14F-4D97-AF65-F5344CB8AC3E}">
        <p14:creationId xmlns:p14="http://schemas.microsoft.com/office/powerpoint/2010/main" val="3922812025"/>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With Heading">
    <p:spTree>
      <p:nvGrpSpPr>
        <p:cNvPr id="1" name=""/>
        <p:cNvGrpSpPr/>
        <p:nvPr/>
      </p:nvGrpSpPr>
      <p:grpSpPr>
        <a:xfrm>
          <a:off x="0" y="0"/>
          <a:ext cx="0" cy="0"/>
          <a:chOff x="0" y="0"/>
          <a:chExt cx="0" cy="0"/>
        </a:xfrm>
      </p:grpSpPr>
      <p:pic>
        <p:nvPicPr>
          <p:cNvPr id="4" name="Picture 3" descr="A picture containing light&#10;&#10;Description automatically generated">
            <a:extLst>
              <a:ext uri="{FF2B5EF4-FFF2-40B4-BE49-F238E27FC236}">
                <a16:creationId xmlns:a16="http://schemas.microsoft.com/office/drawing/2014/main" id="{9A6AED2A-E40A-6CF2-C323-E15C9DBA0D1F}"/>
              </a:ext>
            </a:extLst>
          </p:cNvPr>
          <p:cNvPicPr>
            <a:picLocks noChangeAspect="1"/>
          </p:cNvPicPr>
          <p:nvPr userDrawn="1"/>
        </p:nvPicPr>
        <p:blipFill rotWithShape="1">
          <a:blip r:embed="rId2">
            <a:alphaModFix/>
            <a:extLst>
              <a:ext uri="{28A0092B-C50C-407E-A947-70E740481C1C}">
                <a14:useLocalDpi xmlns:a14="http://schemas.microsoft.com/office/drawing/2010/main" val="0"/>
              </a:ext>
            </a:extLst>
          </a:blip>
          <a:srcRect r="9524" b="1381"/>
          <a:stretch/>
        </p:blipFill>
        <p:spPr>
          <a:xfrm>
            <a:off x="11364683" y="0"/>
            <a:ext cx="838905" cy="6858000"/>
          </a:xfrm>
          <a:prstGeom prst="rect">
            <a:avLst/>
          </a:prstGeom>
        </p:spPr>
      </p:pic>
      <p:sp>
        <p:nvSpPr>
          <p:cNvPr id="2" name="Title 1">
            <a:extLst>
              <a:ext uri="{FF2B5EF4-FFF2-40B4-BE49-F238E27FC236}">
                <a16:creationId xmlns:a16="http://schemas.microsoft.com/office/drawing/2014/main" id="{B64684F0-2AAF-1B64-F9CB-A447B9E25786}"/>
              </a:ext>
            </a:extLst>
          </p:cNvPr>
          <p:cNvSpPr>
            <a:spLocks noGrp="1"/>
          </p:cNvSpPr>
          <p:nvPr>
            <p:ph type="title" hasCustomPrompt="1"/>
          </p:nvPr>
        </p:nvSpPr>
        <p:spPr>
          <a:xfrm>
            <a:off x="609600" y="555162"/>
            <a:ext cx="10753816" cy="618631"/>
          </a:xfrm>
        </p:spPr>
        <p:txBody>
          <a:bodyPr bIns="45720"/>
          <a:lstStyle/>
          <a:p>
            <a:r>
              <a:rPr lang="en-US" dirty="0"/>
              <a:t>Blank With Heading</a:t>
            </a:r>
          </a:p>
        </p:txBody>
      </p:sp>
    </p:spTree>
    <p:extLst>
      <p:ext uri="{BB962C8B-B14F-4D97-AF65-F5344CB8AC3E}">
        <p14:creationId xmlns:p14="http://schemas.microsoft.com/office/powerpoint/2010/main" val="14203131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tx2"/>
        </a:solidFill>
        <a:effectLst/>
      </p:bgPr>
    </p:bg>
    <p:spTree>
      <p:nvGrpSpPr>
        <p:cNvPr id="1" name=""/>
        <p:cNvGrpSpPr/>
        <p:nvPr/>
      </p:nvGrpSpPr>
      <p:grpSpPr>
        <a:xfrm>
          <a:off x="0" y="0"/>
          <a:ext cx="0" cy="0"/>
          <a:chOff x="0" y="0"/>
          <a:chExt cx="0" cy="0"/>
        </a:xfrm>
      </p:grpSpPr>
      <p:pic>
        <p:nvPicPr>
          <p:cNvPr id="5" name="Picture 4" descr="A picture containing text&#10;&#10;Description automatically generated">
            <a:extLst>
              <a:ext uri="{FF2B5EF4-FFF2-40B4-BE49-F238E27FC236}">
                <a16:creationId xmlns:a16="http://schemas.microsoft.com/office/drawing/2014/main" id="{5E67B943-4C7A-7943-B319-0ED408D1BC8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813300"/>
            <a:ext cx="12192000" cy="2044700"/>
          </a:xfrm>
          <a:prstGeom prst="rect">
            <a:avLst/>
          </a:prstGeom>
        </p:spPr>
      </p:pic>
      <p:sp>
        <p:nvSpPr>
          <p:cNvPr id="2" name="Title 1">
            <a:extLst>
              <a:ext uri="{FF2B5EF4-FFF2-40B4-BE49-F238E27FC236}">
                <a16:creationId xmlns:a16="http://schemas.microsoft.com/office/drawing/2014/main" id="{B64684F0-2AAF-1B64-F9CB-A447B9E25786}"/>
              </a:ext>
            </a:extLst>
          </p:cNvPr>
          <p:cNvSpPr>
            <a:spLocks noGrp="1"/>
          </p:cNvSpPr>
          <p:nvPr>
            <p:ph type="title" hasCustomPrompt="1"/>
          </p:nvPr>
        </p:nvSpPr>
        <p:spPr>
          <a:xfrm>
            <a:off x="622302" y="-647692"/>
            <a:ext cx="5257800" cy="618631"/>
          </a:xfrm>
        </p:spPr>
        <p:txBody>
          <a:bodyPr bIns="45720"/>
          <a:lstStyle>
            <a:lvl1pPr>
              <a:defRPr>
                <a:solidFill>
                  <a:schemeClr val="tx2"/>
                </a:solidFill>
              </a:defRPr>
            </a:lvl1pPr>
          </a:lstStyle>
          <a:p>
            <a:r>
              <a:rPr lang="en-US" dirty="0"/>
              <a:t>Quote</a:t>
            </a:r>
          </a:p>
        </p:txBody>
      </p:sp>
      <p:sp>
        <p:nvSpPr>
          <p:cNvPr id="9" name="Text Placeholder 3">
            <a:extLst>
              <a:ext uri="{FF2B5EF4-FFF2-40B4-BE49-F238E27FC236}">
                <a16:creationId xmlns:a16="http://schemas.microsoft.com/office/drawing/2014/main" id="{37FED7D1-16AC-3EE6-2233-5C297D35ADED}"/>
              </a:ext>
            </a:extLst>
          </p:cNvPr>
          <p:cNvSpPr>
            <a:spLocks noGrp="1"/>
          </p:cNvSpPr>
          <p:nvPr>
            <p:ph type="body" sz="quarter" idx="15" hasCustomPrompt="1"/>
          </p:nvPr>
        </p:nvSpPr>
        <p:spPr>
          <a:xfrm>
            <a:off x="1576807" y="2035880"/>
            <a:ext cx="1048522" cy="2003625"/>
          </a:xfrm>
        </p:spPr>
        <p:txBody>
          <a:bodyPr wrap="square" anchor="ctr" anchorCtr="0">
            <a:spAutoFit/>
          </a:bodyPr>
          <a:lstStyle>
            <a:lvl1pPr marL="0" indent="0">
              <a:buNone/>
              <a:defRPr sz="13800" b="1">
                <a:solidFill>
                  <a:schemeClr val="tx1"/>
                </a:solidFill>
                <a:latin typeface="+mj-lt"/>
              </a:defRPr>
            </a:lvl1pPr>
            <a:lvl2pPr marL="457200" indent="0">
              <a:buNone/>
              <a:defRPr/>
            </a:lvl2pPr>
          </a:lstStyle>
          <a:p>
            <a:pPr lvl="0"/>
            <a:r>
              <a:rPr lang="en-US" dirty="0"/>
              <a:t>“</a:t>
            </a:r>
          </a:p>
        </p:txBody>
      </p:sp>
      <p:sp>
        <p:nvSpPr>
          <p:cNvPr id="4" name="Text Placeholder 3">
            <a:extLst>
              <a:ext uri="{FF2B5EF4-FFF2-40B4-BE49-F238E27FC236}">
                <a16:creationId xmlns:a16="http://schemas.microsoft.com/office/drawing/2014/main" id="{98D8BDFF-6658-12C5-C146-0D26B25CE7CF}"/>
              </a:ext>
            </a:extLst>
          </p:cNvPr>
          <p:cNvSpPr>
            <a:spLocks noGrp="1"/>
          </p:cNvSpPr>
          <p:nvPr>
            <p:ph type="body" sz="quarter" idx="13"/>
          </p:nvPr>
        </p:nvSpPr>
        <p:spPr>
          <a:xfrm>
            <a:off x="1692442" y="2536018"/>
            <a:ext cx="8807115" cy="523220"/>
          </a:xfrm>
        </p:spPr>
        <p:txBody>
          <a:bodyPr wrap="square" anchor="ctr" anchorCtr="0">
            <a:spAutoFit/>
          </a:bodyPr>
          <a:lstStyle>
            <a:lvl1pPr marL="0" indent="0">
              <a:lnSpc>
                <a:spcPct val="100000"/>
              </a:lnSpc>
              <a:buNone/>
              <a:defRPr sz="2800" b="0">
                <a:solidFill>
                  <a:schemeClr val="bg1"/>
                </a:solidFill>
                <a:latin typeface="+mj-lt"/>
              </a:defRPr>
            </a:lvl1pPr>
            <a:lvl2pPr marL="457200" indent="0">
              <a:buNone/>
              <a:defRPr/>
            </a:lvl2pPr>
          </a:lstStyle>
          <a:p>
            <a:pPr lvl="0"/>
            <a:r>
              <a:rPr lang="en-US" dirty="0"/>
              <a:t>Click to edit Master text styles</a:t>
            </a:r>
          </a:p>
        </p:txBody>
      </p:sp>
    </p:spTree>
    <p:extLst>
      <p:ext uri="{BB962C8B-B14F-4D97-AF65-F5344CB8AC3E}">
        <p14:creationId xmlns:p14="http://schemas.microsoft.com/office/powerpoint/2010/main" val="86817594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hree Items Vertica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684F0-2AAF-1B64-F9CB-A447B9E25786}"/>
              </a:ext>
            </a:extLst>
          </p:cNvPr>
          <p:cNvSpPr>
            <a:spLocks noGrp="1"/>
          </p:cNvSpPr>
          <p:nvPr>
            <p:ph type="title" hasCustomPrompt="1"/>
          </p:nvPr>
        </p:nvSpPr>
        <p:spPr>
          <a:xfrm>
            <a:off x="609600" y="555162"/>
            <a:ext cx="10753816" cy="618631"/>
          </a:xfrm>
        </p:spPr>
        <p:txBody>
          <a:bodyPr bIns="45720"/>
          <a:lstStyle/>
          <a:p>
            <a:r>
              <a:rPr lang="en-US" dirty="0"/>
              <a:t>Three Items Vertical</a:t>
            </a:r>
          </a:p>
        </p:txBody>
      </p:sp>
      <p:sp>
        <p:nvSpPr>
          <p:cNvPr id="6" name="Text Placeholder 3">
            <a:extLst>
              <a:ext uri="{FF2B5EF4-FFF2-40B4-BE49-F238E27FC236}">
                <a16:creationId xmlns:a16="http://schemas.microsoft.com/office/drawing/2014/main" id="{C0BBCCAF-34FD-7D6E-0D68-C574E65D9FA6}"/>
              </a:ext>
            </a:extLst>
          </p:cNvPr>
          <p:cNvSpPr>
            <a:spLocks noGrp="1"/>
          </p:cNvSpPr>
          <p:nvPr>
            <p:ph type="body" sz="quarter" idx="13"/>
          </p:nvPr>
        </p:nvSpPr>
        <p:spPr>
          <a:xfrm>
            <a:off x="1709731" y="1725491"/>
            <a:ext cx="9653685" cy="461665"/>
          </a:xfrm>
        </p:spPr>
        <p:txBody>
          <a:bodyPr wrap="square">
            <a:spAutoFit/>
          </a:bodyPr>
          <a:lstStyle>
            <a:lvl1pPr marL="0" indent="0">
              <a:lnSpc>
                <a:spcPct val="100000"/>
              </a:lnSpc>
              <a:buNone/>
              <a:defRPr sz="2400" b="0">
                <a:solidFill>
                  <a:schemeClr val="tx1"/>
                </a:solidFill>
                <a:latin typeface="+mj-lt"/>
              </a:defRPr>
            </a:lvl1pPr>
            <a:lvl2pPr marL="457200" indent="0">
              <a:buNone/>
              <a:defRPr/>
            </a:lvl2pPr>
          </a:lstStyle>
          <a:p>
            <a:pPr lvl="0"/>
            <a:r>
              <a:rPr lang="en-US" dirty="0"/>
              <a:t>Click to edit Master text styles</a:t>
            </a:r>
          </a:p>
        </p:txBody>
      </p:sp>
      <p:sp>
        <p:nvSpPr>
          <p:cNvPr id="11" name="Text Placeholder 10">
            <a:extLst>
              <a:ext uri="{FF2B5EF4-FFF2-40B4-BE49-F238E27FC236}">
                <a16:creationId xmlns:a16="http://schemas.microsoft.com/office/drawing/2014/main" id="{4667AA14-F4C6-9A30-1E5A-30252133092D}"/>
              </a:ext>
            </a:extLst>
          </p:cNvPr>
          <p:cNvSpPr>
            <a:spLocks noGrp="1"/>
          </p:cNvSpPr>
          <p:nvPr>
            <p:ph type="body" sz="quarter" idx="14"/>
          </p:nvPr>
        </p:nvSpPr>
        <p:spPr>
          <a:xfrm>
            <a:off x="1710191" y="2136838"/>
            <a:ext cx="9653041" cy="400110"/>
          </a:xfrm>
        </p:spPr>
        <p:txBody>
          <a:bodyPr wrap="square">
            <a:spAutoFit/>
          </a:bodyPr>
          <a:lstStyle>
            <a:lvl1pPr>
              <a:lnSpc>
                <a:spcPct val="100000"/>
              </a:lnSpc>
              <a:defRPr/>
            </a:lvl1pPr>
          </a:lstStyle>
          <a:p>
            <a:pPr lvl="0"/>
            <a:r>
              <a:rPr lang="en-US" dirty="0"/>
              <a:t>Click to edit Master text styles</a:t>
            </a:r>
          </a:p>
        </p:txBody>
      </p:sp>
      <p:sp>
        <p:nvSpPr>
          <p:cNvPr id="12" name="Text Placeholder 3">
            <a:extLst>
              <a:ext uri="{FF2B5EF4-FFF2-40B4-BE49-F238E27FC236}">
                <a16:creationId xmlns:a16="http://schemas.microsoft.com/office/drawing/2014/main" id="{CA4081E9-35C5-9D13-D0D7-3697D7731F3A}"/>
              </a:ext>
            </a:extLst>
          </p:cNvPr>
          <p:cNvSpPr>
            <a:spLocks noGrp="1"/>
          </p:cNvSpPr>
          <p:nvPr>
            <p:ph type="body" sz="quarter" idx="15"/>
          </p:nvPr>
        </p:nvSpPr>
        <p:spPr>
          <a:xfrm>
            <a:off x="1709731" y="3300291"/>
            <a:ext cx="9653685" cy="461665"/>
          </a:xfrm>
        </p:spPr>
        <p:txBody>
          <a:bodyPr wrap="square">
            <a:spAutoFit/>
          </a:bodyPr>
          <a:lstStyle>
            <a:lvl1pPr marL="0" indent="0">
              <a:lnSpc>
                <a:spcPct val="100000"/>
              </a:lnSpc>
              <a:buNone/>
              <a:defRPr sz="2400" b="0">
                <a:solidFill>
                  <a:schemeClr val="tx1"/>
                </a:solidFill>
                <a:latin typeface="+mj-lt"/>
              </a:defRPr>
            </a:lvl1pPr>
            <a:lvl2pPr marL="457200" indent="0">
              <a:buNone/>
              <a:defRPr/>
            </a:lvl2pPr>
          </a:lstStyle>
          <a:p>
            <a:pPr lvl="0"/>
            <a:r>
              <a:rPr lang="en-US" dirty="0"/>
              <a:t>Click to edit Master text styles</a:t>
            </a:r>
          </a:p>
        </p:txBody>
      </p:sp>
      <p:sp>
        <p:nvSpPr>
          <p:cNvPr id="13" name="Text Placeholder 10">
            <a:extLst>
              <a:ext uri="{FF2B5EF4-FFF2-40B4-BE49-F238E27FC236}">
                <a16:creationId xmlns:a16="http://schemas.microsoft.com/office/drawing/2014/main" id="{77DCFB00-E197-1E0F-6E64-2D104C42FDB4}"/>
              </a:ext>
            </a:extLst>
          </p:cNvPr>
          <p:cNvSpPr>
            <a:spLocks noGrp="1"/>
          </p:cNvSpPr>
          <p:nvPr>
            <p:ph type="body" sz="quarter" idx="16"/>
          </p:nvPr>
        </p:nvSpPr>
        <p:spPr>
          <a:xfrm>
            <a:off x="1710191" y="3711638"/>
            <a:ext cx="9653041" cy="400110"/>
          </a:xfrm>
        </p:spPr>
        <p:txBody>
          <a:bodyPr wrap="square">
            <a:spAutoFit/>
          </a:bodyPr>
          <a:lstStyle>
            <a:lvl1pPr>
              <a:lnSpc>
                <a:spcPct val="100000"/>
              </a:lnSpc>
              <a:defRPr/>
            </a:lvl1pPr>
          </a:lstStyle>
          <a:p>
            <a:pPr lvl="0"/>
            <a:r>
              <a:rPr lang="en-US" dirty="0"/>
              <a:t>Click to edit Master text styles</a:t>
            </a:r>
          </a:p>
        </p:txBody>
      </p:sp>
      <p:sp>
        <p:nvSpPr>
          <p:cNvPr id="14" name="Text Placeholder 3">
            <a:extLst>
              <a:ext uri="{FF2B5EF4-FFF2-40B4-BE49-F238E27FC236}">
                <a16:creationId xmlns:a16="http://schemas.microsoft.com/office/drawing/2014/main" id="{5C24D8A0-D5B6-2DAD-FA5D-339710017D30}"/>
              </a:ext>
            </a:extLst>
          </p:cNvPr>
          <p:cNvSpPr>
            <a:spLocks noGrp="1"/>
          </p:cNvSpPr>
          <p:nvPr>
            <p:ph type="body" sz="quarter" idx="17"/>
          </p:nvPr>
        </p:nvSpPr>
        <p:spPr>
          <a:xfrm>
            <a:off x="1709731" y="4875091"/>
            <a:ext cx="9653685" cy="461665"/>
          </a:xfrm>
        </p:spPr>
        <p:txBody>
          <a:bodyPr wrap="square">
            <a:spAutoFit/>
          </a:bodyPr>
          <a:lstStyle>
            <a:lvl1pPr marL="0" indent="0">
              <a:lnSpc>
                <a:spcPct val="100000"/>
              </a:lnSpc>
              <a:buNone/>
              <a:defRPr sz="2400" b="0">
                <a:solidFill>
                  <a:schemeClr val="tx1"/>
                </a:solidFill>
                <a:latin typeface="+mj-lt"/>
              </a:defRPr>
            </a:lvl1pPr>
            <a:lvl2pPr marL="457200" indent="0">
              <a:buNone/>
              <a:defRPr/>
            </a:lvl2pPr>
          </a:lstStyle>
          <a:p>
            <a:pPr lvl="0"/>
            <a:r>
              <a:rPr lang="en-US" dirty="0"/>
              <a:t>Click to edit Master text styles</a:t>
            </a:r>
          </a:p>
        </p:txBody>
      </p:sp>
      <p:sp>
        <p:nvSpPr>
          <p:cNvPr id="15" name="Text Placeholder 10">
            <a:extLst>
              <a:ext uri="{FF2B5EF4-FFF2-40B4-BE49-F238E27FC236}">
                <a16:creationId xmlns:a16="http://schemas.microsoft.com/office/drawing/2014/main" id="{91A86BCB-B202-E7D7-94BD-9684EF12A0AC}"/>
              </a:ext>
            </a:extLst>
          </p:cNvPr>
          <p:cNvSpPr>
            <a:spLocks noGrp="1"/>
          </p:cNvSpPr>
          <p:nvPr>
            <p:ph type="body" sz="quarter" idx="18"/>
          </p:nvPr>
        </p:nvSpPr>
        <p:spPr>
          <a:xfrm>
            <a:off x="1710191" y="5278223"/>
            <a:ext cx="9653041" cy="400110"/>
          </a:xfrm>
        </p:spPr>
        <p:txBody>
          <a:bodyPr wrap="square">
            <a:spAutoFit/>
          </a:bodyPr>
          <a:lstStyle>
            <a:lvl1pPr>
              <a:lnSpc>
                <a:spcPct val="100000"/>
              </a:lnSpc>
              <a:defRPr/>
            </a:lvl1pPr>
          </a:lstStyle>
          <a:p>
            <a:pPr lvl="0"/>
            <a:r>
              <a:rPr lang="en-US" dirty="0"/>
              <a:t>Click to edit Master text styles</a:t>
            </a:r>
          </a:p>
        </p:txBody>
      </p:sp>
      <p:pic>
        <p:nvPicPr>
          <p:cNvPr id="4" name="Picture 3" descr="A picture containing light&#10;&#10;Description automatically generated">
            <a:extLst>
              <a:ext uri="{FF2B5EF4-FFF2-40B4-BE49-F238E27FC236}">
                <a16:creationId xmlns:a16="http://schemas.microsoft.com/office/drawing/2014/main" id="{B547A9B2-4FF5-68F0-5F22-79D8E1FB994B}"/>
              </a:ext>
            </a:extLst>
          </p:cNvPr>
          <p:cNvPicPr>
            <a:picLocks noChangeAspect="1"/>
          </p:cNvPicPr>
          <p:nvPr userDrawn="1"/>
        </p:nvPicPr>
        <p:blipFill rotWithShape="1">
          <a:blip r:embed="rId2">
            <a:alphaModFix/>
            <a:extLst>
              <a:ext uri="{28A0092B-C50C-407E-A947-70E740481C1C}">
                <a14:useLocalDpi xmlns:a14="http://schemas.microsoft.com/office/drawing/2010/main" val="0"/>
              </a:ext>
            </a:extLst>
          </a:blip>
          <a:srcRect r="9524" b="1381"/>
          <a:stretch/>
        </p:blipFill>
        <p:spPr>
          <a:xfrm>
            <a:off x="11364652" y="0"/>
            <a:ext cx="838905" cy="6858000"/>
          </a:xfrm>
          <a:prstGeom prst="rect">
            <a:avLst/>
          </a:prstGeom>
        </p:spPr>
      </p:pic>
    </p:spTree>
    <p:extLst>
      <p:ext uri="{BB962C8B-B14F-4D97-AF65-F5344CB8AC3E}">
        <p14:creationId xmlns:p14="http://schemas.microsoft.com/office/powerpoint/2010/main" val="26541824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ree Or Five Items Horizonta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684F0-2AAF-1B64-F9CB-A447B9E25786}"/>
              </a:ext>
            </a:extLst>
          </p:cNvPr>
          <p:cNvSpPr>
            <a:spLocks noGrp="1"/>
          </p:cNvSpPr>
          <p:nvPr>
            <p:ph type="title" hasCustomPrompt="1"/>
          </p:nvPr>
        </p:nvSpPr>
        <p:spPr>
          <a:xfrm>
            <a:off x="609600" y="555162"/>
            <a:ext cx="10753816" cy="618631"/>
          </a:xfrm>
        </p:spPr>
        <p:txBody>
          <a:bodyPr bIns="45720"/>
          <a:lstStyle/>
          <a:p>
            <a:r>
              <a:rPr lang="en-US" dirty="0"/>
              <a:t>Three Or Five Items Horizontal</a:t>
            </a:r>
          </a:p>
        </p:txBody>
      </p:sp>
      <p:sp>
        <p:nvSpPr>
          <p:cNvPr id="19" name="Text Placeholder 4">
            <a:extLst>
              <a:ext uri="{FF2B5EF4-FFF2-40B4-BE49-F238E27FC236}">
                <a16:creationId xmlns:a16="http://schemas.microsoft.com/office/drawing/2014/main" id="{BE1AB42E-9B24-4CCB-0898-CEC4161A1BE0}"/>
              </a:ext>
            </a:extLst>
          </p:cNvPr>
          <p:cNvSpPr>
            <a:spLocks noGrp="1"/>
          </p:cNvSpPr>
          <p:nvPr>
            <p:ph type="body" sz="quarter" idx="24"/>
          </p:nvPr>
        </p:nvSpPr>
        <p:spPr>
          <a:xfrm>
            <a:off x="2639292" y="2450744"/>
            <a:ext cx="2957945" cy="461665"/>
          </a:xfrm>
        </p:spPr>
        <p:txBody>
          <a:bodyPr wrap="square">
            <a:spAutoFit/>
          </a:bodyPr>
          <a:lstStyle>
            <a:lvl1pPr marL="0" indent="0" algn="ctr">
              <a:lnSpc>
                <a:spcPct val="100000"/>
              </a:lnSpc>
              <a:buNone/>
              <a:defRPr sz="2400" b="0" i="0">
                <a:solidFill>
                  <a:schemeClr val="tx1"/>
                </a:solidFill>
              </a:defRPr>
            </a:lvl1pPr>
          </a:lstStyle>
          <a:p>
            <a:endParaRPr lang="en-US" dirty="0"/>
          </a:p>
        </p:txBody>
      </p:sp>
      <p:sp>
        <p:nvSpPr>
          <p:cNvPr id="20" name="Text Placeholder 5">
            <a:extLst>
              <a:ext uri="{FF2B5EF4-FFF2-40B4-BE49-F238E27FC236}">
                <a16:creationId xmlns:a16="http://schemas.microsoft.com/office/drawing/2014/main" id="{394FD22E-B877-2EA9-C515-34728364380C}"/>
              </a:ext>
            </a:extLst>
          </p:cNvPr>
          <p:cNvSpPr>
            <a:spLocks noGrp="1"/>
          </p:cNvSpPr>
          <p:nvPr>
            <p:ph type="body" sz="quarter" idx="25"/>
          </p:nvPr>
        </p:nvSpPr>
        <p:spPr>
          <a:xfrm>
            <a:off x="2639292" y="2904646"/>
            <a:ext cx="2957945" cy="381643"/>
          </a:xfrm>
        </p:spPr>
        <p:txBody>
          <a:bodyPr wrap="square" tIns="36576" bIns="36576">
            <a:spAutoFit/>
          </a:bodyPr>
          <a:lstStyle>
            <a:lvl1pPr marL="0" indent="0" algn="l">
              <a:lnSpc>
                <a:spcPct val="100000"/>
              </a:lnSpc>
              <a:buNone/>
              <a:defRPr sz="2000"/>
            </a:lvl1pPr>
          </a:lstStyle>
          <a:p>
            <a:endParaRPr lang="en-US" dirty="0"/>
          </a:p>
        </p:txBody>
      </p:sp>
      <p:sp>
        <p:nvSpPr>
          <p:cNvPr id="16" name="Text Placeholder 4">
            <a:extLst>
              <a:ext uri="{FF2B5EF4-FFF2-40B4-BE49-F238E27FC236}">
                <a16:creationId xmlns:a16="http://schemas.microsoft.com/office/drawing/2014/main" id="{3AACF134-8F63-9DBD-4CCB-B5742721F0F7}"/>
              </a:ext>
            </a:extLst>
          </p:cNvPr>
          <p:cNvSpPr>
            <a:spLocks noGrp="1"/>
          </p:cNvSpPr>
          <p:nvPr>
            <p:ph type="body" sz="quarter" idx="26"/>
          </p:nvPr>
        </p:nvSpPr>
        <p:spPr>
          <a:xfrm>
            <a:off x="6594763" y="2450744"/>
            <a:ext cx="2957945" cy="461665"/>
          </a:xfrm>
        </p:spPr>
        <p:txBody>
          <a:bodyPr wrap="square">
            <a:spAutoFit/>
          </a:bodyPr>
          <a:lstStyle>
            <a:lvl1pPr marL="0" indent="0" algn="ctr">
              <a:lnSpc>
                <a:spcPct val="100000"/>
              </a:lnSpc>
              <a:buNone/>
              <a:defRPr sz="2400" b="0" i="0">
                <a:solidFill>
                  <a:schemeClr val="tx1"/>
                </a:solidFill>
              </a:defRPr>
            </a:lvl1pPr>
          </a:lstStyle>
          <a:p>
            <a:endParaRPr lang="en-US" dirty="0"/>
          </a:p>
        </p:txBody>
      </p:sp>
      <p:sp>
        <p:nvSpPr>
          <p:cNvPr id="17" name="Text Placeholder 5">
            <a:extLst>
              <a:ext uri="{FF2B5EF4-FFF2-40B4-BE49-F238E27FC236}">
                <a16:creationId xmlns:a16="http://schemas.microsoft.com/office/drawing/2014/main" id="{FB8BF81A-652C-93ED-941B-D080E246D2C6}"/>
              </a:ext>
            </a:extLst>
          </p:cNvPr>
          <p:cNvSpPr>
            <a:spLocks noGrp="1"/>
          </p:cNvSpPr>
          <p:nvPr>
            <p:ph type="body" sz="quarter" idx="27"/>
          </p:nvPr>
        </p:nvSpPr>
        <p:spPr>
          <a:xfrm>
            <a:off x="6594763" y="2904646"/>
            <a:ext cx="2957945" cy="381643"/>
          </a:xfrm>
        </p:spPr>
        <p:txBody>
          <a:bodyPr wrap="square" tIns="36576" bIns="36576">
            <a:spAutoFit/>
          </a:bodyPr>
          <a:lstStyle>
            <a:lvl1pPr marL="0" indent="0" algn="l">
              <a:lnSpc>
                <a:spcPct val="100000"/>
              </a:lnSpc>
              <a:buNone/>
              <a:defRPr sz="2000"/>
            </a:lvl1pPr>
          </a:lstStyle>
          <a:p>
            <a:endParaRPr lang="en-US" dirty="0"/>
          </a:p>
        </p:txBody>
      </p:sp>
      <p:sp>
        <p:nvSpPr>
          <p:cNvPr id="18" name="Text Placeholder 4">
            <a:extLst>
              <a:ext uri="{FF2B5EF4-FFF2-40B4-BE49-F238E27FC236}">
                <a16:creationId xmlns:a16="http://schemas.microsoft.com/office/drawing/2014/main" id="{9598E13C-B79B-F9DC-CC82-A75742D676F0}"/>
              </a:ext>
            </a:extLst>
          </p:cNvPr>
          <p:cNvSpPr>
            <a:spLocks noGrp="1"/>
          </p:cNvSpPr>
          <p:nvPr>
            <p:ph type="body" sz="quarter" idx="28"/>
          </p:nvPr>
        </p:nvSpPr>
        <p:spPr>
          <a:xfrm>
            <a:off x="651162" y="4721063"/>
            <a:ext cx="2957945" cy="461665"/>
          </a:xfrm>
        </p:spPr>
        <p:txBody>
          <a:bodyPr wrap="square">
            <a:spAutoFit/>
          </a:bodyPr>
          <a:lstStyle>
            <a:lvl1pPr marL="0" indent="0" algn="ctr">
              <a:lnSpc>
                <a:spcPct val="100000"/>
              </a:lnSpc>
              <a:buNone/>
              <a:defRPr sz="2400" b="0" i="0">
                <a:solidFill>
                  <a:schemeClr val="tx1"/>
                </a:solidFill>
              </a:defRPr>
            </a:lvl1pPr>
          </a:lstStyle>
          <a:p>
            <a:endParaRPr lang="en-US" dirty="0"/>
          </a:p>
        </p:txBody>
      </p:sp>
      <p:sp>
        <p:nvSpPr>
          <p:cNvPr id="29" name="Text Placeholder 5">
            <a:extLst>
              <a:ext uri="{FF2B5EF4-FFF2-40B4-BE49-F238E27FC236}">
                <a16:creationId xmlns:a16="http://schemas.microsoft.com/office/drawing/2014/main" id="{937F907A-3788-1939-58AC-4AE655CA1637}"/>
              </a:ext>
            </a:extLst>
          </p:cNvPr>
          <p:cNvSpPr>
            <a:spLocks noGrp="1"/>
          </p:cNvSpPr>
          <p:nvPr>
            <p:ph type="body" sz="quarter" idx="29"/>
          </p:nvPr>
        </p:nvSpPr>
        <p:spPr>
          <a:xfrm>
            <a:off x="651162" y="5174965"/>
            <a:ext cx="2957945" cy="381643"/>
          </a:xfrm>
        </p:spPr>
        <p:txBody>
          <a:bodyPr wrap="square" tIns="36576" bIns="36576">
            <a:spAutoFit/>
          </a:bodyPr>
          <a:lstStyle>
            <a:lvl1pPr marL="0" indent="0" algn="l">
              <a:lnSpc>
                <a:spcPct val="100000"/>
              </a:lnSpc>
              <a:buNone/>
              <a:defRPr sz="2000"/>
            </a:lvl1pPr>
          </a:lstStyle>
          <a:p>
            <a:endParaRPr lang="en-US" dirty="0"/>
          </a:p>
        </p:txBody>
      </p:sp>
      <p:sp>
        <p:nvSpPr>
          <p:cNvPr id="30" name="Text Placeholder 4">
            <a:extLst>
              <a:ext uri="{FF2B5EF4-FFF2-40B4-BE49-F238E27FC236}">
                <a16:creationId xmlns:a16="http://schemas.microsoft.com/office/drawing/2014/main" id="{E4425ACC-56AB-8C36-6DF8-BE669A960AA3}"/>
              </a:ext>
            </a:extLst>
          </p:cNvPr>
          <p:cNvSpPr>
            <a:spLocks noGrp="1"/>
          </p:cNvSpPr>
          <p:nvPr>
            <p:ph type="body" sz="quarter" idx="30"/>
          </p:nvPr>
        </p:nvSpPr>
        <p:spPr>
          <a:xfrm>
            <a:off x="4617027" y="4721063"/>
            <a:ext cx="2957945" cy="461665"/>
          </a:xfrm>
        </p:spPr>
        <p:txBody>
          <a:bodyPr wrap="square">
            <a:spAutoFit/>
          </a:bodyPr>
          <a:lstStyle>
            <a:lvl1pPr marL="0" indent="0" algn="ctr">
              <a:lnSpc>
                <a:spcPct val="100000"/>
              </a:lnSpc>
              <a:buNone/>
              <a:defRPr sz="2400" b="0" i="0">
                <a:solidFill>
                  <a:schemeClr val="tx1"/>
                </a:solidFill>
              </a:defRPr>
            </a:lvl1pPr>
          </a:lstStyle>
          <a:p>
            <a:endParaRPr lang="en-US" dirty="0"/>
          </a:p>
        </p:txBody>
      </p:sp>
      <p:sp>
        <p:nvSpPr>
          <p:cNvPr id="31" name="Text Placeholder 5">
            <a:extLst>
              <a:ext uri="{FF2B5EF4-FFF2-40B4-BE49-F238E27FC236}">
                <a16:creationId xmlns:a16="http://schemas.microsoft.com/office/drawing/2014/main" id="{1FF2A82F-27D7-A0F9-1F5E-8D52A78E49C6}"/>
              </a:ext>
            </a:extLst>
          </p:cNvPr>
          <p:cNvSpPr>
            <a:spLocks noGrp="1"/>
          </p:cNvSpPr>
          <p:nvPr>
            <p:ph type="body" sz="quarter" idx="31"/>
          </p:nvPr>
        </p:nvSpPr>
        <p:spPr>
          <a:xfrm>
            <a:off x="4617027" y="5174965"/>
            <a:ext cx="2957945" cy="381643"/>
          </a:xfrm>
        </p:spPr>
        <p:txBody>
          <a:bodyPr wrap="square" tIns="36576" bIns="36576">
            <a:spAutoFit/>
          </a:bodyPr>
          <a:lstStyle>
            <a:lvl1pPr marL="0" indent="0" algn="l">
              <a:lnSpc>
                <a:spcPct val="100000"/>
              </a:lnSpc>
              <a:buNone/>
              <a:defRPr sz="2000"/>
            </a:lvl1pPr>
          </a:lstStyle>
          <a:p>
            <a:endParaRPr lang="en-US" dirty="0"/>
          </a:p>
        </p:txBody>
      </p:sp>
      <p:sp>
        <p:nvSpPr>
          <p:cNvPr id="32" name="Text Placeholder 4">
            <a:extLst>
              <a:ext uri="{FF2B5EF4-FFF2-40B4-BE49-F238E27FC236}">
                <a16:creationId xmlns:a16="http://schemas.microsoft.com/office/drawing/2014/main" id="{B8BA4716-A2FA-C09E-8B13-909703173E72}"/>
              </a:ext>
            </a:extLst>
          </p:cNvPr>
          <p:cNvSpPr>
            <a:spLocks noGrp="1"/>
          </p:cNvSpPr>
          <p:nvPr>
            <p:ph type="body" sz="quarter" idx="32"/>
          </p:nvPr>
        </p:nvSpPr>
        <p:spPr>
          <a:xfrm>
            <a:off x="8582892" y="4721063"/>
            <a:ext cx="2957945" cy="461665"/>
          </a:xfrm>
        </p:spPr>
        <p:txBody>
          <a:bodyPr wrap="square">
            <a:spAutoFit/>
          </a:bodyPr>
          <a:lstStyle>
            <a:lvl1pPr marL="0" indent="0" algn="ctr">
              <a:lnSpc>
                <a:spcPct val="100000"/>
              </a:lnSpc>
              <a:buNone/>
              <a:defRPr sz="2400" b="0" i="0">
                <a:solidFill>
                  <a:schemeClr val="tx1"/>
                </a:solidFill>
              </a:defRPr>
            </a:lvl1pPr>
          </a:lstStyle>
          <a:p>
            <a:endParaRPr lang="en-US" dirty="0"/>
          </a:p>
        </p:txBody>
      </p:sp>
      <p:sp>
        <p:nvSpPr>
          <p:cNvPr id="33" name="Text Placeholder 5">
            <a:extLst>
              <a:ext uri="{FF2B5EF4-FFF2-40B4-BE49-F238E27FC236}">
                <a16:creationId xmlns:a16="http://schemas.microsoft.com/office/drawing/2014/main" id="{0661BC76-FC86-BF20-58D2-1A5A4A49414C}"/>
              </a:ext>
            </a:extLst>
          </p:cNvPr>
          <p:cNvSpPr>
            <a:spLocks noGrp="1"/>
          </p:cNvSpPr>
          <p:nvPr>
            <p:ph type="body" sz="quarter" idx="33"/>
          </p:nvPr>
        </p:nvSpPr>
        <p:spPr>
          <a:xfrm>
            <a:off x="8582892" y="5174965"/>
            <a:ext cx="2957945" cy="381643"/>
          </a:xfrm>
        </p:spPr>
        <p:txBody>
          <a:bodyPr wrap="square" tIns="36576" bIns="36576">
            <a:spAutoFit/>
          </a:bodyPr>
          <a:lstStyle>
            <a:lvl1pPr marL="0" indent="0" algn="l">
              <a:lnSpc>
                <a:spcPct val="100000"/>
              </a:lnSpc>
              <a:buNone/>
              <a:defRPr sz="2000"/>
            </a:lvl1pPr>
          </a:lstStyle>
          <a:p>
            <a:endParaRPr lang="en-US" dirty="0"/>
          </a:p>
        </p:txBody>
      </p:sp>
    </p:spTree>
    <p:extLst>
      <p:ext uri="{BB962C8B-B14F-4D97-AF65-F5344CB8AC3E}">
        <p14:creationId xmlns:p14="http://schemas.microsoft.com/office/powerpoint/2010/main" val="107900663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ros And Cons">
    <p:spTree>
      <p:nvGrpSpPr>
        <p:cNvPr id="1" name=""/>
        <p:cNvGrpSpPr/>
        <p:nvPr/>
      </p:nvGrpSpPr>
      <p:grpSpPr>
        <a:xfrm>
          <a:off x="0" y="0"/>
          <a:ext cx="0" cy="0"/>
          <a:chOff x="0" y="0"/>
          <a:chExt cx="0" cy="0"/>
        </a:xfrm>
      </p:grpSpPr>
      <p:pic>
        <p:nvPicPr>
          <p:cNvPr id="19" name="Picture 18" descr="A picture containing text&#10;&#10;Description automatically generated">
            <a:extLst>
              <a:ext uri="{FF2B5EF4-FFF2-40B4-BE49-F238E27FC236}">
                <a16:creationId xmlns:a16="http://schemas.microsoft.com/office/drawing/2014/main" id="{7C4289C7-9836-D605-7D96-456C1878DB1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813300"/>
            <a:ext cx="12192000" cy="2044700"/>
          </a:xfrm>
          <a:prstGeom prst="rect">
            <a:avLst/>
          </a:prstGeom>
        </p:spPr>
      </p:pic>
      <p:sp>
        <p:nvSpPr>
          <p:cNvPr id="2" name="Title 1">
            <a:extLst>
              <a:ext uri="{FF2B5EF4-FFF2-40B4-BE49-F238E27FC236}">
                <a16:creationId xmlns:a16="http://schemas.microsoft.com/office/drawing/2014/main" id="{B64684F0-2AAF-1B64-F9CB-A447B9E25786}"/>
              </a:ext>
            </a:extLst>
          </p:cNvPr>
          <p:cNvSpPr>
            <a:spLocks noGrp="1"/>
          </p:cNvSpPr>
          <p:nvPr>
            <p:ph type="title" hasCustomPrompt="1"/>
          </p:nvPr>
        </p:nvSpPr>
        <p:spPr>
          <a:xfrm>
            <a:off x="609600" y="555162"/>
            <a:ext cx="10753816" cy="618631"/>
          </a:xfrm>
        </p:spPr>
        <p:txBody>
          <a:bodyPr bIns="45720"/>
          <a:lstStyle/>
          <a:p>
            <a:r>
              <a:rPr lang="en-US" dirty="0"/>
              <a:t>Pros And Cons</a:t>
            </a:r>
          </a:p>
        </p:txBody>
      </p:sp>
    </p:spTree>
    <p:extLst>
      <p:ext uri="{BB962C8B-B14F-4D97-AF65-F5344CB8AC3E}">
        <p14:creationId xmlns:p14="http://schemas.microsoft.com/office/powerpoint/2010/main" val="7195450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Pros And Cons">
    <p:spTree>
      <p:nvGrpSpPr>
        <p:cNvPr id="1" name=""/>
        <p:cNvGrpSpPr/>
        <p:nvPr/>
      </p:nvGrpSpPr>
      <p:grpSpPr>
        <a:xfrm>
          <a:off x="0" y="0"/>
          <a:ext cx="0" cy="0"/>
          <a:chOff x="0" y="0"/>
          <a:chExt cx="0" cy="0"/>
        </a:xfrm>
      </p:grpSpPr>
      <p:pic>
        <p:nvPicPr>
          <p:cNvPr id="19" name="Picture 18" descr="A picture containing text&#10;&#10;Description automatically generated">
            <a:extLst>
              <a:ext uri="{FF2B5EF4-FFF2-40B4-BE49-F238E27FC236}">
                <a16:creationId xmlns:a16="http://schemas.microsoft.com/office/drawing/2014/main" id="{7C4289C7-9836-D605-7D96-456C1878DB1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813300"/>
            <a:ext cx="12192000" cy="2044700"/>
          </a:xfrm>
          <a:prstGeom prst="rect">
            <a:avLst/>
          </a:prstGeom>
        </p:spPr>
      </p:pic>
      <p:sp>
        <p:nvSpPr>
          <p:cNvPr id="2" name="Title 1">
            <a:extLst>
              <a:ext uri="{FF2B5EF4-FFF2-40B4-BE49-F238E27FC236}">
                <a16:creationId xmlns:a16="http://schemas.microsoft.com/office/drawing/2014/main" id="{B64684F0-2AAF-1B64-F9CB-A447B9E25786}"/>
              </a:ext>
            </a:extLst>
          </p:cNvPr>
          <p:cNvSpPr>
            <a:spLocks noGrp="1"/>
          </p:cNvSpPr>
          <p:nvPr>
            <p:ph type="title" hasCustomPrompt="1"/>
          </p:nvPr>
        </p:nvSpPr>
        <p:spPr>
          <a:xfrm>
            <a:off x="609600" y="555162"/>
            <a:ext cx="10753816" cy="618631"/>
          </a:xfrm>
        </p:spPr>
        <p:txBody>
          <a:bodyPr bIns="45720"/>
          <a:lstStyle/>
          <a:p>
            <a:r>
              <a:rPr lang="en-US" dirty="0"/>
              <a:t>Pros And Cons</a:t>
            </a:r>
          </a:p>
        </p:txBody>
      </p:sp>
      <p:sp>
        <p:nvSpPr>
          <p:cNvPr id="3" name="Rounded Rectangle 2">
            <a:extLst>
              <a:ext uri="{FF2B5EF4-FFF2-40B4-BE49-F238E27FC236}">
                <a16:creationId xmlns:a16="http://schemas.microsoft.com/office/drawing/2014/main" id="{7BD75A9E-CF14-4BF9-F8ED-9837CC9F6B6B}"/>
              </a:ext>
              <a:ext uri="{C183D7F6-B498-43B3-948B-1728B52AA6E4}">
                <adec:decorative xmlns:adec="http://schemas.microsoft.com/office/drawing/2017/decorative" val="1"/>
              </a:ext>
            </a:extLst>
          </p:cNvPr>
          <p:cNvSpPr/>
          <p:nvPr userDrawn="1"/>
        </p:nvSpPr>
        <p:spPr>
          <a:xfrm>
            <a:off x="6613450" y="1905444"/>
            <a:ext cx="4365266" cy="4207122"/>
          </a:xfrm>
          <a:prstGeom prst="roundRect">
            <a:avLst/>
          </a:prstGeom>
          <a:solidFill>
            <a:schemeClr val="tx2"/>
          </a:solidFill>
          <a:ln w="6032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4" name="Rounded Rectangle 3">
            <a:extLst>
              <a:ext uri="{FF2B5EF4-FFF2-40B4-BE49-F238E27FC236}">
                <a16:creationId xmlns:a16="http://schemas.microsoft.com/office/drawing/2014/main" id="{D5D8075F-EEF4-34E1-75EC-F9A614809E54}"/>
              </a:ext>
              <a:ext uri="{C183D7F6-B498-43B3-948B-1728B52AA6E4}">
                <adec:decorative xmlns:adec="http://schemas.microsoft.com/office/drawing/2017/decorative" val="1"/>
              </a:ext>
            </a:extLst>
          </p:cNvPr>
          <p:cNvSpPr/>
          <p:nvPr userDrawn="1"/>
        </p:nvSpPr>
        <p:spPr>
          <a:xfrm>
            <a:off x="1186780" y="1912242"/>
            <a:ext cx="4365266" cy="4200323"/>
          </a:xfrm>
          <a:prstGeom prst="roundRect">
            <a:avLst/>
          </a:prstGeom>
          <a:solidFill>
            <a:schemeClr val="tx2"/>
          </a:solidFill>
          <a:ln w="60325">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C27E467-B0F3-0CA9-0001-FB359FAF3580}"/>
              </a:ext>
            </a:extLst>
          </p:cNvPr>
          <p:cNvSpPr/>
          <p:nvPr/>
        </p:nvSpPr>
        <p:spPr>
          <a:xfrm>
            <a:off x="3073158" y="1614622"/>
            <a:ext cx="592512" cy="592512"/>
          </a:xfrm>
          <a:prstGeom prst="ellipse">
            <a:avLst/>
          </a:prstGeom>
          <a:solidFill>
            <a:schemeClr val="tx2"/>
          </a:solidFill>
          <a:ln w="2159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pic>
        <p:nvPicPr>
          <p:cNvPr id="11" name="Graphic 10" descr="Badge Tick1 with solid fill">
            <a:extLst>
              <a:ext uri="{FF2B5EF4-FFF2-40B4-BE49-F238E27FC236}">
                <a16:creationId xmlns:a16="http://schemas.microsoft.com/office/drawing/2014/main" id="{EB1E117F-8CA2-4AEB-4F50-70992C0E2E8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947896" y="1483926"/>
            <a:ext cx="843036" cy="843036"/>
          </a:xfrm>
          <a:prstGeom prst="rect">
            <a:avLst/>
          </a:prstGeom>
        </p:spPr>
      </p:pic>
      <p:sp>
        <p:nvSpPr>
          <p:cNvPr id="13" name="Oval 12">
            <a:extLst>
              <a:ext uri="{FF2B5EF4-FFF2-40B4-BE49-F238E27FC236}">
                <a16:creationId xmlns:a16="http://schemas.microsoft.com/office/drawing/2014/main" id="{813F9F49-7DD3-C0A3-B7F1-8A20A934379F}"/>
              </a:ext>
            </a:extLst>
          </p:cNvPr>
          <p:cNvSpPr/>
          <p:nvPr userDrawn="1"/>
        </p:nvSpPr>
        <p:spPr>
          <a:xfrm>
            <a:off x="8499826" y="1614622"/>
            <a:ext cx="592512" cy="592512"/>
          </a:xfrm>
          <a:prstGeom prst="ellipse">
            <a:avLst/>
          </a:prstGeom>
          <a:solidFill>
            <a:schemeClr val="tx2"/>
          </a:solidFill>
          <a:ln w="2159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 </a:t>
            </a:r>
          </a:p>
        </p:txBody>
      </p:sp>
      <p:pic>
        <p:nvPicPr>
          <p:cNvPr id="14" name="Graphic 13" descr="Badge Cross with solid fill">
            <a:extLst>
              <a:ext uri="{FF2B5EF4-FFF2-40B4-BE49-F238E27FC236}">
                <a16:creationId xmlns:a16="http://schemas.microsoft.com/office/drawing/2014/main" id="{A4064CF7-83B6-E7DA-5C89-3FB67FF60D94}"/>
              </a:ext>
            </a:extLst>
          </p:cNvPr>
          <p:cNvPicPr>
            <a:picLocks noChangeAspect="1"/>
          </p:cNvPicPr>
          <p:nvPr userDrawn="1"/>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374564" y="1490725"/>
            <a:ext cx="843036" cy="843036"/>
          </a:xfrm>
          <a:prstGeom prst="rect">
            <a:avLst/>
          </a:prstGeom>
        </p:spPr>
      </p:pic>
      <p:sp>
        <p:nvSpPr>
          <p:cNvPr id="15" name="Text Placeholder 4">
            <a:extLst>
              <a:ext uri="{FF2B5EF4-FFF2-40B4-BE49-F238E27FC236}">
                <a16:creationId xmlns:a16="http://schemas.microsoft.com/office/drawing/2014/main" id="{2846D4A3-A492-0AF4-FE2C-1995EEE5F923}"/>
              </a:ext>
            </a:extLst>
          </p:cNvPr>
          <p:cNvSpPr>
            <a:spLocks noGrp="1"/>
          </p:cNvSpPr>
          <p:nvPr userDrawn="1">
            <p:ph type="body" sz="quarter" idx="24" hasCustomPrompt="1"/>
          </p:nvPr>
        </p:nvSpPr>
        <p:spPr>
          <a:xfrm>
            <a:off x="1717078" y="2326962"/>
            <a:ext cx="3304670" cy="480131"/>
          </a:xfrm>
        </p:spPr>
        <p:txBody>
          <a:bodyPr>
            <a:noAutofit/>
          </a:bodyPr>
          <a:lstStyle>
            <a:lvl1pPr marL="0" indent="0" algn="ctr">
              <a:lnSpc>
                <a:spcPct val="100000"/>
              </a:lnSpc>
              <a:buNone/>
              <a:defRPr sz="2800" b="1" i="0">
                <a:solidFill>
                  <a:schemeClr val="accent1"/>
                </a:solidFill>
              </a:defRPr>
            </a:lvl1pPr>
          </a:lstStyle>
          <a:p>
            <a:r>
              <a:rPr lang="en-US" dirty="0"/>
              <a:t>PROS</a:t>
            </a:r>
          </a:p>
        </p:txBody>
      </p:sp>
      <p:sp>
        <p:nvSpPr>
          <p:cNvPr id="16" name="Text Placeholder 5">
            <a:extLst>
              <a:ext uri="{FF2B5EF4-FFF2-40B4-BE49-F238E27FC236}">
                <a16:creationId xmlns:a16="http://schemas.microsoft.com/office/drawing/2014/main" id="{A756AA68-2556-D29D-20B2-01A3B4F32683}"/>
              </a:ext>
            </a:extLst>
          </p:cNvPr>
          <p:cNvSpPr>
            <a:spLocks noGrp="1"/>
          </p:cNvSpPr>
          <p:nvPr userDrawn="1">
            <p:ph type="body" sz="quarter" idx="25"/>
          </p:nvPr>
        </p:nvSpPr>
        <p:spPr>
          <a:xfrm>
            <a:off x="1311965" y="2892429"/>
            <a:ext cx="4121426" cy="406265"/>
          </a:xfrm>
        </p:spPr>
        <p:txBody>
          <a:bodyPr tIns="36576" bIns="36576">
            <a:noAutofit/>
          </a:bodyPr>
          <a:lstStyle>
            <a:lvl1pPr marL="230188" indent="-230188" algn="l">
              <a:lnSpc>
                <a:spcPct val="100000"/>
              </a:lnSpc>
              <a:buClr>
                <a:schemeClr val="accent1"/>
              </a:buClr>
              <a:buFont typeface="Arial" panose="020B0604020202020204" pitchFamily="34" charset="0"/>
              <a:buChar char="•"/>
              <a:tabLst/>
              <a:defRPr sz="2000">
                <a:solidFill>
                  <a:schemeClr val="bg1"/>
                </a:solidFill>
              </a:defRPr>
            </a:lvl1pPr>
          </a:lstStyle>
          <a:p>
            <a:endParaRPr lang="en-US" dirty="0"/>
          </a:p>
        </p:txBody>
      </p:sp>
      <p:sp>
        <p:nvSpPr>
          <p:cNvPr id="31" name="Text Placeholder 4">
            <a:extLst>
              <a:ext uri="{FF2B5EF4-FFF2-40B4-BE49-F238E27FC236}">
                <a16:creationId xmlns:a16="http://schemas.microsoft.com/office/drawing/2014/main" id="{6957F829-F600-9149-B40D-9F513FB87CA3}"/>
              </a:ext>
            </a:extLst>
          </p:cNvPr>
          <p:cNvSpPr>
            <a:spLocks noGrp="1"/>
          </p:cNvSpPr>
          <p:nvPr userDrawn="1">
            <p:ph type="body" sz="quarter" idx="26" hasCustomPrompt="1"/>
          </p:nvPr>
        </p:nvSpPr>
        <p:spPr>
          <a:xfrm>
            <a:off x="7143748" y="2326962"/>
            <a:ext cx="3304670" cy="480131"/>
          </a:xfrm>
        </p:spPr>
        <p:txBody>
          <a:bodyPr>
            <a:noAutofit/>
          </a:bodyPr>
          <a:lstStyle>
            <a:lvl1pPr marL="0" indent="0" algn="ctr">
              <a:lnSpc>
                <a:spcPct val="100000"/>
              </a:lnSpc>
              <a:buNone/>
              <a:defRPr sz="2800" b="1" i="0">
                <a:solidFill>
                  <a:schemeClr val="accent4"/>
                </a:solidFill>
              </a:defRPr>
            </a:lvl1pPr>
          </a:lstStyle>
          <a:p>
            <a:r>
              <a:rPr lang="en-US" dirty="0"/>
              <a:t>CONS</a:t>
            </a:r>
          </a:p>
        </p:txBody>
      </p:sp>
      <p:sp>
        <p:nvSpPr>
          <p:cNvPr id="32" name="Text Placeholder 5">
            <a:extLst>
              <a:ext uri="{FF2B5EF4-FFF2-40B4-BE49-F238E27FC236}">
                <a16:creationId xmlns:a16="http://schemas.microsoft.com/office/drawing/2014/main" id="{A1F9D26A-6A0F-691E-0F27-583248F678EF}"/>
              </a:ext>
            </a:extLst>
          </p:cNvPr>
          <p:cNvSpPr>
            <a:spLocks noGrp="1"/>
          </p:cNvSpPr>
          <p:nvPr userDrawn="1">
            <p:ph type="body" sz="quarter" idx="27"/>
          </p:nvPr>
        </p:nvSpPr>
        <p:spPr>
          <a:xfrm>
            <a:off x="6738635" y="2892429"/>
            <a:ext cx="4121426" cy="406265"/>
          </a:xfrm>
        </p:spPr>
        <p:txBody>
          <a:bodyPr tIns="36576" bIns="36576">
            <a:noAutofit/>
          </a:bodyPr>
          <a:lstStyle>
            <a:lvl1pPr marL="230188" indent="-230188" algn="l">
              <a:lnSpc>
                <a:spcPct val="100000"/>
              </a:lnSpc>
              <a:buClr>
                <a:schemeClr val="accent4"/>
              </a:buClr>
              <a:buFont typeface="Arial" panose="020B0604020202020204" pitchFamily="34" charset="0"/>
              <a:buChar char="•"/>
              <a:tabLst/>
              <a:defRPr sz="2000">
                <a:solidFill>
                  <a:schemeClr val="bg1"/>
                </a:solidFill>
              </a:defRPr>
            </a:lvl1pPr>
          </a:lstStyle>
          <a:p>
            <a:endParaRPr lang="en-US" dirty="0"/>
          </a:p>
        </p:txBody>
      </p:sp>
    </p:spTree>
    <p:extLst>
      <p:ext uri="{BB962C8B-B14F-4D97-AF65-F5344CB8AC3E}">
        <p14:creationId xmlns:p14="http://schemas.microsoft.com/office/powerpoint/2010/main" val="215976521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Pros And Cons">
    <p:spTree>
      <p:nvGrpSpPr>
        <p:cNvPr id="1" name=""/>
        <p:cNvGrpSpPr/>
        <p:nvPr/>
      </p:nvGrpSpPr>
      <p:grpSpPr>
        <a:xfrm>
          <a:off x="0" y="0"/>
          <a:ext cx="0" cy="0"/>
          <a:chOff x="0" y="0"/>
          <a:chExt cx="0" cy="0"/>
        </a:xfrm>
      </p:grpSpPr>
      <p:pic>
        <p:nvPicPr>
          <p:cNvPr id="19" name="Picture 18" descr="A picture containing text&#10;&#10;Description automatically generated">
            <a:extLst>
              <a:ext uri="{FF2B5EF4-FFF2-40B4-BE49-F238E27FC236}">
                <a16:creationId xmlns:a16="http://schemas.microsoft.com/office/drawing/2014/main" id="{7C4289C7-9836-D605-7D96-456C1878DB1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813300"/>
            <a:ext cx="12192000" cy="2044700"/>
          </a:xfrm>
          <a:prstGeom prst="rect">
            <a:avLst/>
          </a:prstGeom>
        </p:spPr>
      </p:pic>
      <p:sp>
        <p:nvSpPr>
          <p:cNvPr id="2" name="Title 1">
            <a:extLst>
              <a:ext uri="{FF2B5EF4-FFF2-40B4-BE49-F238E27FC236}">
                <a16:creationId xmlns:a16="http://schemas.microsoft.com/office/drawing/2014/main" id="{B64684F0-2AAF-1B64-F9CB-A447B9E25786}"/>
              </a:ext>
            </a:extLst>
          </p:cNvPr>
          <p:cNvSpPr>
            <a:spLocks noGrp="1"/>
          </p:cNvSpPr>
          <p:nvPr>
            <p:ph type="title" hasCustomPrompt="1"/>
          </p:nvPr>
        </p:nvSpPr>
        <p:spPr>
          <a:xfrm>
            <a:off x="609600" y="555162"/>
            <a:ext cx="10753816" cy="618631"/>
          </a:xfrm>
        </p:spPr>
        <p:txBody>
          <a:bodyPr bIns="45720"/>
          <a:lstStyle>
            <a:lvl1pPr>
              <a:defRPr/>
            </a:lvl1pPr>
          </a:lstStyle>
          <a:p>
            <a:r>
              <a:rPr lang="en-US" dirty="0"/>
              <a:t>Three Boxes</a:t>
            </a:r>
          </a:p>
        </p:txBody>
      </p:sp>
      <p:sp>
        <p:nvSpPr>
          <p:cNvPr id="3" name="Rounded Rectangle 2">
            <a:extLst>
              <a:ext uri="{FF2B5EF4-FFF2-40B4-BE49-F238E27FC236}">
                <a16:creationId xmlns:a16="http://schemas.microsoft.com/office/drawing/2014/main" id="{7BD75A9E-CF14-4BF9-F8ED-9837CC9F6B6B}"/>
              </a:ext>
              <a:ext uri="{C183D7F6-B498-43B3-948B-1728B52AA6E4}">
                <adec:decorative xmlns:adec="http://schemas.microsoft.com/office/drawing/2017/decorative" val="1"/>
              </a:ext>
            </a:extLst>
          </p:cNvPr>
          <p:cNvSpPr/>
          <p:nvPr userDrawn="1"/>
        </p:nvSpPr>
        <p:spPr>
          <a:xfrm>
            <a:off x="4280389" y="1691799"/>
            <a:ext cx="3630967" cy="4207122"/>
          </a:xfrm>
          <a:prstGeom prst="roundRect">
            <a:avLst/>
          </a:prstGeom>
          <a:solidFill>
            <a:schemeClr val="tx2"/>
          </a:solidFill>
          <a:ln w="6032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4" name="Rounded Rectangle 3">
            <a:extLst>
              <a:ext uri="{FF2B5EF4-FFF2-40B4-BE49-F238E27FC236}">
                <a16:creationId xmlns:a16="http://schemas.microsoft.com/office/drawing/2014/main" id="{D5D8075F-EEF4-34E1-75EC-F9A614809E54}"/>
              </a:ext>
              <a:ext uri="{C183D7F6-B498-43B3-948B-1728B52AA6E4}">
                <adec:decorative xmlns:adec="http://schemas.microsoft.com/office/drawing/2017/decorative" val="1"/>
              </a:ext>
            </a:extLst>
          </p:cNvPr>
          <p:cNvSpPr/>
          <p:nvPr userDrawn="1"/>
        </p:nvSpPr>
        <p:spPr>
          <a:xfrm>
            <a:off x="471015" y="1698597"/>
            <a:ext cx="3630967" cy="4200323"/>
          </a:xfrm>
          <a:prstGeom prst="roundRect">
            <a:avLst/>
          </a:prstGeom>
          <a:solidFill>
            <a:schemeClr val="tx2"/>
          </a:solidFill>
          <a:ln w="60325">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 Placeholder 4">
            <a:extLst>
              <a:ext uri="{FF2B5EF4-FFF2-40B4-BE49-F238E27FC236}">
                <a16:creationId xmlns:a16="http://schemas.microsoft.com/office/drawing/2014/main" id="{2846D4A3-A492-0AF4-FE2C-1995EEE5F923}"/>
              </a:ext>
            </a:extLst>
          </p:cNvPr>
          <p:cNvSpPr>
            <a:spLocks noGrp="1"/>
          </p:cNvSpPr>
          <p:nvPr userDrawn="1">
            <p:ph type="body" sz="quarter" idx="24" hasCustomPrompt="1"/>
          </p:nvPr>
        </p:nvSpPr>
        <p:spPr>
          <a:xfrm>
            <a:off x="1001313" y="2113317"/>
            <a:ext cx="2748778" cy="480131"/>
          </a:xfrm>
        </p:spPr>
        <p:txBody>
          <a:bodyPr>
            <a:noAutofit/>
          </a:bodyPr>
          <a:lstStyle>
            <a:lvl1pPr marL="0" indent="0" algn="ctr">
              <a:lnSpc>
                <a:spcPct val="100000"/>
              </a:lnSpc>
              <a:buNone/>
              <a:defRPr sz="2800" b="1" i="0">
                <a:solidFill>
                  <a:schemeClr val="accent1"/>
                </a:solidFill>
              </a:defRPr>
            </a:lvl1pPr>
          </a:lstStyle>
          <a:p>
            <a:r>
              <a:rPr lang="en-US" dirty="0"/>
              <a:t>PROS</a:t>
            </a:r>
          </a:p>
        </p:txBody>
      </p:sp>
      <p:sp>
        <p:nvSpPr>
          <p:cNvPr id="16" name="Text Placeholder 5">
            <a:extLst>
              <a:ext uri="{FF2B5EF4-FFF2-40B4-BE49-F238E27FC236}">
                <a16:creationId xmlns:a16="http://schemas.microsoft.com/office/drawing/2014/main" id="{A756AA68-2556-D29D-20B2-01A3B4F32683}"/>
              </a:ext>
            </a:extLst>
          </p:cNvPr>
          <p:cNvSpPr>
            <a:spLocks noGrp="1"/>
          </p:cNvSpPr>
          <p:nvPr userDrawn="1">
            <p:ph type="body" sz="quarter" idx="25"/>
          </p:nvPr>
        </p:nvSpPr>
        <p:spPr>
          <a:xfrm>
            <a:off x="596200" y="2678784"/>
            <a:ext cx="3428144" cy="406265"/>
          </a:xfrm>
        </p:spPr>
        <p:txBody>
          <a:bodyPr tIns="36576" bIns="36576">
            <a:noAutofit/>
          </a:bodyPr>
          <a:lstStyle>
            <a:lvl1pPr marL="230188" indent="-230188" algn="l">
              <a:lnSpc>
                <a:spcPct val="100000"/>
              </a:lnSpc>
              <a:buClr>
                <a:schemeClr val="accent1"/>
              </a:buClr>
              <a:buFont typeface="Arial" panose="020B0604020202020204" pitchFamily="34" charset="0"/>
              <a:buChar char="•"/>
              <a:tabLst/>
              <a:defRPr sz="2000">
                <a:solidFill>
                  <a:schemeClr val="bg1"/>
                </a:solidFill>
              </a:defRPr>
            </a:lvl1pPr>
          </a:lstStyle>
          <a:p>
            <a:endParaRPr lang="en-US" dirty="0"/>
          </a:p>
        </p:txBody>
      </p:sp>
      <p:sp>
        <p:nvSpPr>
          <p:cNvPr id="31" name="Text Placeholder 4">
            <a:extLst>
              <a:ext uri="{FF2B5EF4-FFF2-40B4-BE49-F238E27FC236}">
                <a16:creationId xmlns:a16="http://schemas.microsoft.com/office/drawing/2014/main" id="{6957F829-F600-9149-B40D-9F513FB87CA3}"/>
              </a:ext>
            </a:extLst>
          </p:cNvPr>
          <p:cNvSpPr>
            <a:spLocks noGrp="1"/>
          </p:cNvSpPr>
          <p:nvPr userDrawn="1">
            <p:ph type="body" sz="quarter" idx="26" hasCustomPrompt="1"/>
          </p:nvPr>
        </p:nvSpPr>
        <p:spPr>
          <a:xfrm>
            <a:off x="4810687" y="2113317"/>
            <a:ext cx="2748778" cy="480131"/>
          </a:xfrm>
        </p:spPr>
        <p:txBody>
          <a:bodyPr>
            <a:noAutofit/>
          </a:bodyPr>
          <a:lstStyle>
            <a:lvl1pPr marL="0" indent="0" algn="ctr">
              <a:lnSpc>
                <a:spcPct val="100000"/>
              </a:lnSpc>
              <a:buNone/>
              <a:defRPr sz="2800" b="1" i="0">
                <a:solidFill>
                  <a:schemeClr val="accent4"/>
                </a:solidFill>
              </a:defRPr>
            </a:lvl1pPr>
          </a:lstStyle>
          <a:p>
            <a:r>
              <a:rPr lang="en-US" dirty="0"/>
              <a:t>CONS</a:t>
            </a:r>
          </a:p>
        </p:txBody>
      </p:sp>
      <p:sp>
        <p:nvSpPr>
          <p:cNvPr id="32" name="Text Placeholder 5">
            <a:extLst>
              <a:ext uri="{FF2B5EF4-FFF2-40B4-BE49-F238E27FC236}">
                <a16:creationId xmlns:a16="http://schemas.microsoft.com/office/drawing/2014/main" id="{A1F9D26A-6A0F-691E-0F27-583248F678EF}"/>
              </a:ext>
            </a:extLst>
          </p:cNvPr>
          <p:cNvSpPr>
            <a:spLocks noGrp="1"/>
          </p:cNvSpPr>
          <p:nvPr userDrawn="1">
            <p:ph type="body" sz="quarter" idx="27"/>
          </p:nvPr>
        </p:nvSpPr>
        <p:spPr>
          <a:xfrm>
            <a:off x="4405574" y="2678784"/>
            <a:ext cx="3428144" cy="406265"/>
          </a:xfrm>
        </p:spPr>
        <p:txBody>
          <a:bodyPr tIns="36576" bIns="36576">
            <a:noAutofit/>
          </a:bodyPr>
          <a:lstStyle>
            <a:lvl1pPr marL="230188" indent="-230188" algn="l">
              <a:lnSpc>
                <a:spcPct val="100000"/>
              </a:lnSpc>
              <a:buClr>
                <a:schemeClr val="accent4"/>
              </a:buClr>
              <a:buFont typeface="Arial" panose="020B0604020202020204" pitchFamily="34" charset="0"/>
              <a:buChar char="•"/>
              <a:tabLst/>
              <a:defRPr sz="2000">
                <a:solidFill>
                  <a:schemeClr val="bg1"/>
                </a:solidFill>
              </a:defRPr>
            </a:lvl1pPr>
          </a:lstStyle>
          <a:p>
            <a:endParaRPr lang="en-US" dirty="0"/>
          </a:p>
        </p:txBody>
      </p:sp>
      <p:sp>
        <p:nvSpPr>
          <p:cNvPr id="17" name="Rounded Rectangle 2">
            <a:extLst>
              <a:ext uri="{FF2B5EF4-FFF2-40B4-BE49-F238E27FC236}">
                <a16:creationId xmlns:a16="http://schemas.microsoft.com/office/drawing/2014/main" id="{93019C53-B90D-DE10-4CF9-7AA42350E5F7}"/>
              </a:ext>
              <a:ext uri="{C183D7F6-B498-43B3-948B-1728B52AA6E4}">
                <adec:decorative xmlns:adec="http://schemas.microsoft.com/office/drawing/2017/decorative" val="1"/>
              </a:ext>
            </a:extLst>
          </p:cNvPr>
          <p:cNvSpPr/>
          <p:nvPr userDrawn="1"/>
        </p:nvSpPr>
        <p:spPr>
          <a:xfrm>
            <a:off x="8089763" y="1691799"/>
            <a:ext cx="3630967" cy="4207122"/>
          </a:xfrm>
          <a:prstGeom prst="roundRect">
            <a:avLst/>
          </a:prstGeom>
          <a:solidFill>
            <a:schemeClr val="tx2"/>
          </a:solidFill>
          <a:ln w="603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18" name="Text Placeholder 4">
            <a:extLst>
              <a:ext uri="{FF2B5EF4-FFF2-40B4-BE49-F238E27FC236}">
                <a16:creationId xmlns:a16="http://schemas.microsoft.com/office/drawing/2014/main" id="{0E33C920-0C2C-2EC0-BF4C-3BD9E85CDAA9}"/>
              </a:ext>
            </a:extLst>
          </p:cNvPr>
          <p:cNvSpPr>
            <a:spLocks noGrp="1"/>
          </p:cNvSpPr>
          <p:nvPr>
            <p:ph type="body" sz="quarter" idx="28" hasCustomPrompt="1"/>
          </p:nvPr>
        </p:nvSpPr>
        <p:spPr>
          <a:xfrm>
            <a:off x="8620061" y="2113317"/>
            <a:ext cx="2748778" cy="480131"/>
          </a:xfrm>
        </p:spPr>
        <p:txBody>
          <a:bodyPr>
            <a:noAutofit/>
          </a:bodyPr>
          <a:lstStyle>
            <a:lvl1pPr marL="0" indent="0" algn="ctr">
              <a:lnSpc>
                <a:spcPct val="100000"/>
              </a:lnSpc>
              <a:buNone/>
              <a:defRPr sz="2800" b="1" i="0">
                <a:solidFill>
                  <a:schemeClr val="accent2"/>
                </a:solidFill>
              </a:defRPr>
            </a:lvl1pPr>
          </a:lstStyle>
          <a:p>
            <a:r>
              <a:rPr lang="en-US" dirty="0"/>
              <a:t>CONS</a:t>
            </a:r>
          </a:p>
        </p:txBody>
      </p:sp>
      <p:sp>
        <p:nvSpPr>
          <p:cNvPr id="20" name="Text Placeholder 5">
            <a:extLst>
              <a:ext uri="{FF2B5EF4-FFF2-40B4-BE49-F238E27FC236}">
                <a16:creationId xmlns:a16="http://schemas.microsoft.com/office/drawing/2014/main" id="{10FE854F-3E50-CFA0-DC42-FF38C28F3088}"/>
              </a:ext>
            </a:extLst>
          </p:cNvPr>
          <p:cNvSpPr>
            <a:spLocks noGrp="1"/>
          </p:cNvSpPr>
          <p:nvPr>
            <p:ph type="body" sz="quarter" idx="29"/>
          </p:nvPr>
        </p:nvSpPr>
        <p:spPr>
          <a:xfrm>
            <a:off x="8214948" y="2678784"/>
            <a:ext cx="3428144" cy="406265"/>
          </a:xfrm>
        </p:spPr>
        <p:txBody>
          <a:bodyPr tIns="36576" bIns="36576">
            <a:noAutofit/>
          </a:bodyPr>
          <a:lstStyle>
            <a:lvl1pPr marL="230188" indent="-230188" algn="l">
              <a:lnSpc>
                <a:spcPct val="100000"/>
              </a:lnSpc>
              <a:buClr>
                <a:schemeClr val="accent2"/>
              </a:buClr>
              <a:buFont typeface="Arial" panose="020B0604020202020204" pitchFamily="34" charset="0"/>
              <a:buChar char="•"/>
              <a:tabLst/>
              <a:defRPr sz="2000">
                <a:solidFill>
                  <a:schemeClr val="bg1"/>
                </a:solidFill>
              </a:defRPr>
            </a:lvl1pPr>
          </a:lstStyle>
          <a:p>
            <a:endParaRPr lang="en-US" dirty="0"/>
          </a:p>
        </p:txBody>
      </p:sp>
    </p:spTree>
    <p:extLst>
      <p:ext uri="{BB962C8B-B14F-4D97-AF65-F5344CB8AC3E}">
        <p14:creationId xmlns:p14="http://schemas.microsoft.com/office/powerpoint/2010/main" val="399300746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End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36F3B-CAB3-8A4E-AC46-11BF39344EBF}"/>
              </a:ext>
            </a:extLst>
          </p:cNvPr>
          <p:cNvSpPr>
            <a:spLocks noGrp="1"/>
          </p:cNvSpPr>
          <p:nvPr>
            <p:ph type="title" hasCustomPrompt="1"/>
          </p:nvPr>
        </p:nvSpPr>
        <p:spPr>
          <a:xfrm>
            <a:off x="1140774" y="2766218"/>
            <a:ext cx="4378283" cy="1325563"/>
          </a:xfrm>
        </p:spPr>
        <p:txBody>
          <a:bodyPr>
            <a:noAutofit/>
          </a:bodyPr>
          <a:lstStyle>
            <a:lvl1pPr algn="l">
              <a:defRPr sz="4800" b="1">
                <a:solidFill>
                  <a:schemeClr val="bg1"/>
                </a:solidFill>
              </a:defRPr>
            </a:lvl1pPr>
          </a:lstStyle>
          <a:p>
            <a:r>
              <a:rPr lang="en-US" dirty="0"/>
              <a:t>Thank You For Watching</a:t>
            </a:r>
          </a:p>
        </p:txBody>
      </p:sp>
      <p:sp>
        <p:nvSpPr>
          <p:cNvPr id="3" name="Rectangle 2">
            <a:extLst>
              <a:ext uri="{FF2B5EF4-FFF2-40B4-BE49-F238E27FC236}">
                <a16:creationId xmlns:a16="http://schemas.microsoft.com/office/drawing/2014/main" id="{1AD3E2EB-3853-C2E1-BA17-1FB66B3A054E}"/>
              </a:ext>
              <a:ext uri="{C183D7F6-B498-43B3-948B-1728B52AA6E4}">
                <adec:decorative xmlns:adec="http://schemas.microsoft.com/office/drawing/2017/decorative" val="1"/>
              </a:ext>
            </a:extLst>
          </p:cNvPr>
          <p:cNvSpPr/>
          <p:nvPr userDrawn="1"/>
        </p:nvSpPr>
        <p:spPr>
          <a:xfrm>
            <a:off x="-64655" y="-73891"/>
            <a:ext cx="7130473" cy="13854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2386991"/>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684F0-2AAF-1B64-F9CB-A447B9E25786}"/>
              </a:ext>
            </a:extLst>
          </p:cNvPr>
          <p:cNvSpPr>
            <a:spLocks noGrp="1"/>
          </p:cNvSpPr>
          <p:nvPr>
            <p:ph type="title" hasCustomPrompt="1"/>
          </p:nvPr>
        </p:nvSpPr>
        <p:spPr>
          <a:xfrm>
            <a:off x="609600" y="555162"/>
            <a:ext cx="10753816" cy="618631"/>
          </a:xfrm>
        </p:spPr>
        <p:txBody>
          <a:bodyPr bIns="45720"/>
          <a:lstStyle/>
          <a:p>
            <a:r>
              <a:rPr lang="en-US" dirty="0"/>
              <a:t>Blank With Heading</a:t>
            </a:r>
          </a:p>
        </p:txBody>
      </p:sp>
    </p:spTree>
    <p:extLst>
      <p:ext uri="{BB962C8B-B14F-4D97-AF65-F5344CB8AC3E}">
        <p14:creationId xmlns:p14="http://schemas.microsoft.com/office/powerpoint/2010/main" val="167828487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Main Content 2 Columns Subheading">
  <p:cSld name="3_Main Content 2 Columns Subheading">
    <p:bg>
      <p:bgPr>
        <a:solidFill>
          <a:schemeClr val="dk2"/>
        </a:solidFill>
        <a:effectLst/>
      </p:bgPr>
    </p:bg>
    <p:spTree>
      <p:nvGrpSpPr>
        <p:cNvPr id="1" name="Shape 23"/>
        <p:cNvGrpSpPr/>
        <p:nvPr/>
      </p:nvGrpSpPr>
      <p:grpSpPr>
        <a:xfrm>
          <a:off x="0" y="0"/>
          <a:ext cx="0" cy="0"/>
          <a:chOff x="0" y="0"/>
          <a:chExt cx="0" cy="0"/>
        </a:xfrm>
      </p:grpSpPr>
      <p:pic>
        <p:nvPicPr>
          <p:cNvPr id="24" name="Google Shape;24;p18" descr="A picture containing light&#10;&#10;Description automatically generated"/>
          <p:cNvPicPr preferRelativeResize="0"/>
          <p:nvPr/>
        </p:nvPicPr>
        <p:blipFill rotWithShape="1">
          <a:blip r:embed="rId2">
            <a:alphaModFix/>
          </a:blip>
          <a:srcRect r="9524" b="1381"/>
          <a:stretch/>
        </p:blipFill>
        <p:spPr>
          <a:xfrm>
            <a:off x="11364683" y="0"/>
            <a:ext cx="838905" cy="6858000"/>
          </a:xfrm>
          <a:prstGeom prst="rect">
            <a:avLst/>
          </a:prstGeom>
          <a:noFill/>
          <a:ln>
            <a:noFill/>
          </a:ln>
        </p:spPr>
      </p:pic>
      <p:sp>
        <p:nvSpPr>
          <p:cNvPr id="25" name="Google Shape;25;p18"/>
          <p:cNvSpPr txBox="1">
            <a:spLocks noGrp="1"/>
          </p:cNvSpPr>
          <p:nvPr>
            <p:ph type="body" idx="1"/>
          </p:nvPr>
        </p:nvSpPr>
        <p:spPr>
          <a:xfrm>
            <a:off x="610843" y="1188720"/>
            <a:ext cx="10753816" cy="710964"/>
          </a:xfrm>
          <a:prstGeom prst="rect">
            <a:avLst/>
          </a:prstGeom>
          <a:noFill/>
          <a:ln>
            <a:noFill/>
          </a:ln>
        </p:spPr>
        <p:txBody>
          <a:bodyPr spcFirstLastPara="1" wrap="square" lIns="91425" tIns="45700" rIns="91425" bIns="274300" anchor="t" anchorCtr="0">
            <a:spAutoFit/>
          </a:bodyPr>
          <a:lstStyle>
            <a:lvl1pPr marL="457200" lvl="0" indent="-228600" algn="l">
              <a:lnSpc>
                <a:spcPct val="90000"/>
              </a:lnSpc>
              <a:spcBef>
                <a:spcPts val="1000"/>
              </a:spcBef>
              <a:spcAft>
                <a:spcPts val="0"/>
              </a:spcAft>
              <a:buClr>
                <a:schemeClr val="dk1"/>
              </a:buClr>
              <a:buSzPts val="2800"/>
              <a:buNone/>
              <a:defRPr sz="2800" b="0">
                <a:solidFill>
                  <a:schemeClr val="dk1"/>
                </a:solidFill>
                <a:latin typeface="Arial"/>
                <a:ea typeface="Arial"/>
                <a:cs typeface="Arial"/>
                <a:sym typeface="Arial"/>
              </a:defRPr>
            </a:lvl1pPr>
            <a:lvl2pPr marL="914400" lvl="1" indent="-228600" algn="l">
              <a:lnSpc>
                <a:spcPct val="90000"/>
              </a:lnSpc>
              <a:spcBef>
                <a:spcPts val="500"/>
              </a:spcBef>
              <a:spcAft>
                <a:spcPts val="0"/>
              </a:spcAft>
              <a:buClr>
                <a:schemeClr val="dk2"/>
              </a:buClr>
              <a:buSzPts val="2400"/>
              <a:buNone/>
              <a:defRPr/>
            </a:lvl2pPr>
            <a:lvl3pPr marL="1371600" lvl="2" indent="-342900" algn="l">
              <a:lnSpc>
                <a:spcPct val="90000"/>
              </a:lnSpc>
              <a:spcBef>
                <a:spcPts val="500"/>
              </a:spcBef>
              <a:spcAft>
                <a:spcPts val="0"/>
              </a:spcAft>
              <a:buClr>
                <a:schemeClr val="dk2"/>
              </a:buClr>
              <a:buSzPts val="1800"/>
              <a:buChar char="•"/>
              <a:defRPr/>
            </a:lvl3pPr>
            <a:lvl4pPr marL="1828800" lvl="3" indent="-342900" algn="l">
              <a:lnSpc>
                <a:spcPct val="90000"/>
              </a:lnSpc>
              <a:spcBef>
                <a:spcPts val="500"/>
              </a:spcBef>
              <a:spcAft>
                <a:spcPts val="0"/>
              </a:spcAft>
              <a:buClr>
                <a:schemeClr val="dk2"/>
              </a:buClr>
              <a:buSzPts val="1800"/>
              <a:buChar char="•"/>
              <a:defRPr/>
            </a:lvl4pPr>
            <a:lvl5pPr marL="2286000" lvl="4" indent="-342900" algn="l">
              <a:lnSpc>
                <a:spcPct val="90000"/>
              </a:lnSpc>
              <a:spcBef>
                <a:spcPts val="500"/>
              </a:spcBef>
              <a:spcAft>
                <a:spcPts val="0"/>
              </a:spcAft>
              <a:buClr>
                <a:schemeClr val="dk2"/>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 name="Google Shape;26;p18"/>
          <p:cNvSpPr txBox="1">
            <a:spLocks noGrp="1"/>
          </p:cNvSpPr>
          <p:nvPr>
            <p:ph type="body" idx="2"/>
          </p:nvPr>
        </p:nvSpPr>
        <p:spPr>
          <a:xfrm>
            <a:off x="609600" y="1914611"/>
            <a:ext cx="5120640" cy="400110"/>
          </a:xfrm>
          <a:prstGeom prst="rect">
            <a:avLst/>
          </a:prstGeom>
          <a:noFill/>
          <a:ln>
            <a:noFill/>
          </a:ln>
        </p:spPr>
        <p:txBody>
          <a:bodyPr spcFirstLastPara="1" wrap="square" lIns="91425" tIns="45700" rIns="91425" bIns="45700" anchor="t" anchorCtr="0">
            <a:spAutoFit/>
          </a:bodyPr>
          <a:lstStyle>
            <a:lvl1pPr marL="457200" lvl="0" indent="-228600" algn="l">
              <a:lnSpc>
                <a:spcPct val="100000"/>
              </a:lnSpc>
              <a:spcBef>
                <a:spcPts val="1000"/>
              </a:spcBef>
              <a:spcAft>
                <a:spcPts val="0"/>
              </a:spcAft>
              <a:buClr>
                <a:schemeClr val="lt1"/>
              </a:buClr>
              <a:buSzPts val="2000"/>
              <a:buNone/>
              <a:defRPr>
                <a:solidFill>
                  <a:schemeClr val="lt1"/>
                </a:solidFill>
              </a:defRPr>
            </a:lvl1pPr>
            <a:lvl2pPr marL="914400" lvl="1" indent="-342900" algn="l">
              <a:lnSpc>
                <a:spcPct val="90000"/>
              </a:lnSpc>
              <a:spcBef>
                <a:spcPts val="500"/>
              </a:spcBef>
              <a:spcAft>
                <a:spcPts val="0"/>
              </a:spcAft>
              <a:buClr>
                <a:schemeClr val="dk2"/>
              </a:buClr>
              <a:buSzPts val="1800"/>
              <a:buChar char="•"/>
              <a:defRPr/>
            </a:lvl2pPr>
            <a:lvl3pPr marL="1371600" lvl="2" indent="-342900" algn="l">
              <a:lnSpc>
                <a:spcPct val="90000"/>
              </a:lnSpc>
              <a:spcBef>
                <a:spcPts val="500"/>
              </a:spcBef>
              <a:spcAft>
                <a:spcPts val="0"/>
              </a:spcAft>
              <a:buClr>
                <a:schemeClr val="dk2"/>
              </a:buClr>
              <a:buSzPts val="1800"/>
              <a:buChar char="•"/>
              <a:defRPr/>
            </a:lvl3pPr>
            <a:lvl4pPr marL="1828800" lvl="3" indent="-342900" algn="l">
              <a:lnSpc>
                <a:spcPct val="90000"/>
              </a:lnSpc>
              <a:spcBef>
                <a:spcPts val="500"/>
              </a:spcBef>
              <a:spcAft>
                <a:spcPts val="0"/>
              </a:spcAft>
              <a:buClr>
                <a:schemeClr val="dk2"/>
              </a:buClr>
              <a:buSzPts val="1800"/>
              <a:buChar char="•"/>
              <a:defRPr/>
            </a:lvl4pPr>
            <a:lvl5pPr marL="2286000" lvl="4" indent="-342900" algn="l">
              <a:lnSpc>
                <a:spcPct val="90000"/>
              </a:lnSpc>
              <a:spcBef>
                <a:spcPts val="500"/>
              </a:spcBef>
              <a:spcAft>
                <a:spcPts val="0"/>
              </a:spcAft>
              <a:buClr>
                <a:schemeClr val="dk2"/>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 name="Google Shape;27;p18"/>
          <p:cNvSpPr txBox="1">
            <a:spLocks noGrp="1"/>
          </p:cNvSpPr>
          <p:nvPr>
            <p:ph type="body" idx="3"/>
          </p:nvPr>
        </p:nvSpPr>
        <p:spPr>
          <a:xfrm>
            <a:off x="6242591" y="1914611"/>
            <a:ext cx="5120640" cy="400110"/>
          </a:xfrm>
          <a:prstGeom prst="rect">
            <a:avLst/>
          </a:prstGeom>
          <a:noFill/>
          <a:ln>
            <a:noFill/>
          </a:ln>
        </p:spPr>
        <p:txBody>
          <a:bodyPr spcFirstLastPara="1" wrap="square" lIns="91425" tIns="45700" rIns="91425" bIns="45700" anchor="t" anchorCtr="0">
            <a:spAutoFit/>
          </a:bodyPr>
          <a:lstStyle>
            <a:lvl1pPr marL="457200" lvl="0" indent="-228600" algn="l">
              <a:lnSpc>
                <a:spcPct val="100000"/>
              </a:lnSpc>
              <a:spcBef>
                <a:spcPts val="1000"/>
              </a:spcBef>
              <a:spcAft>
                <a:spcPts val="0"/>
              </a:spcAft>
              <a:buClr>
                <a:schemeClr val="lt1"/>
              </a:buClr>
              <a:buSzPts val="2000"/>
              <a:buNone/>
              <a:defRPr>
                <a:solidFill>
                  <a:schemeClr val="lt1"/>
                </a:solidFill>
              </a:defRPr>
            </a:lvl1pPr>
            <a:lvl2pPr marL="914400" lvl="1" indent="-342900" algn="l">
              <a:lnSpc>
                <a:spcPct val="90000"/>
              </a:lnSpc>
              <a:spcBef>
                <a:spcPts val="500"/>
              </a:spcBef>
              <a:spcAft>
                <a:spcPts val="0"/>
              </a:spcAft>
              <a:buClr>
                <a:schemeClr val="dk2"/>
              </a:buClr>
              <a:buSzPts val="1800"/>
              <a:buChar char="•"/>
              <a:defRPr/>
            </a:lvl2pPr>
            <a:lvl3pPr marL="1371600" lvl="2" indent="-342900" algn="l">
              <a:lnSpc>
                <a:spcPct val="90000"/>
              </a:lnSpc>
              <a:spcBef>
                <a:spcPts val="500"/>
              </a:spcBef>
              <a:spcAft>
                <a:spcPts val="0"/>
              </a:spcAft>
              <a:buClr>
                <a:schemeClr val="dk2"/>
              </a:buClr>
              <a:buSzPts val="1800"/>
              <a:buChar char="•"/>
              <a:defRPr/>
            </a:lvl3pPr>
            <a:lvl4pPr marL="1828800" lvl="3" indent="-342900" algn="l">
              <a:lnSpc>
                <a:spcPct val="90000"/>
              </a:lnSpc>
              <a:spcBef>
                <a:spcPts val="500"/>
              </a:spcBef>
              <a:spcAft>
                <a:spcPts val="0"/>
              </a:spcAft>
              <a:buClr>
                <a:schemeClr val="dk2"/>
              </a:buClr>
              <a:buSzPts val="1800"/>
              <a:buChar char="•"/>
              <a:defRPr/>
            </a:lvl4pPr>
            <a:lvl5pPr marL="2286000" lvl="4" indent="-342900" algn="l">
              <a:lnSpc>
                <a:spcPct val="90000"/>
              </a:lnSpc>
              <a:spcBef>
                <a:spcPts val="500"/>
              </a:spcBef>
              <a:spcAft>
                <a:spcPts val="0"/>
              </a:spcAft>
              <a:buClr>
                <a:schemeClr val="dk2"/>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 name="Google Shape;28;p18"/>
          <p:cNvSpPr txBox="1">
            <a:spLocks noGrp="1"/>
          </p:cNvSpPr>
          <p:nvPr>
            <p:ph type="title"/>
          </p:nvPr>
        </p:nvSpPr>
        <p:spPr>
          <a:xfrm>
            <a:off x="609600" y="555162"/>
            <a:ext cx="10755059" cy="618631"/>
          </a:xfrm>
          <a:prstGeom prst="rect">
            <a:avLst/>
          </a:prstGeom>
          <a:noFill/>
          <a:ln>
            <a:noFill/>
          </a:ln>
        </p:spPr>
        <p:txBody>
          <a:bodyPr spcFirstLastPara="1" wrap="square" lIns="91425" tIns="45700" rIns="91425" bIns="45700" anchor="t" anchorCtr="0">
            <a:spAutoFit/>
          </a:bodyPr>
          <a:lstStyle>
            <a:lvl1pPr lvl="0" algn="l">
              <a:lnSpc>
                <a:spcPct val="90000"/>
              </a:lnSpc>
              <a:spcBef>
                <a:spcPts val="0"/>
              </a:spcBef>
              <a:spcAft>
                <a:spcPts val="0"/>
              </a:spcAft>
              <a:buClr>
                <a:schemeClr val="lt1"/>
              </a:buClr>
              <a:buSzPts val="3800"/>
              <a:buFont typeface="Arial"/>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extLst>
      <p:ext uri="{BB962C8B-B14F-4D97-AF65-F5344CB8AC3E}">
        <p14:creationId xmlns:p14="http://schemas.microsoft.com/office/powerpoint/2010/main" val="21399570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ec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FC132-0E5D-0448-B7F8-5FB5B10DC6A3}"/>
              </a:ext>
            </a:extLst>
          </p:cNvPr>
          <p:cNvSpPr>
            <a:spLocks noGrp="1"/>
          </p:cNvSpPr>
          <p:nvPr>
            <p:ph type="title" hasCustomPrompt="1"/>
          </p:nvPr>
        </p:nvSpPr>
        <p:spPr>
          <a:xfrm>
            <a:off x="615820" y="3078134"/>
            <a:ext cx="5251580" cy="701731"/>
          </a:xfrm>
        </p:spPr>
        <p:txBody>
          <a:bodyPr wrap="square" bIns="45720" anchor="t" anchorCtr="0">
            <a:spAutoFit/>
          </a:bodyPr>
          <a:lstStyle>
            <a:lvl1pPr>
              <a:defRPr sz="4400" b="1">
                <a:solidFill>
                  <a:schemeClr val="bg1"/>
                </a:solidFill>
              </a:defRPr>
            </a:lvl1pPr>
          </a:lstStyle>
          <a:p>
            <a:r>
              <a:rPr lang="en-US" dirty="0"/>
              <a:t>Section</a:t>
            </a:r>
          </a:p>
        </p:txBody>
      </p:sp>
      <p:cxnSp>
        <p:nvCxnSpPr>
          <p:cNvPr id="9" name="Straight Connector 8">
            <a:extLst>
              <a:ext uri="{FF2B5EF4-FFF2-40B4-BE49-F238E27FC236}">
                <a16:creationId xmlns:a16="http://schemas.microsoft.com/office/drawing/2014/main" id="{FF9D168D-7DB7-711E-90B3-CC27FB43856A}"/>
              </a:ext>
            </a:extLst>
          </p:cNvPr>
          <p:cNvCxnSpPr>
            <a:cxnSpLocks/>
          </p:cNvCxnSpPr>
          <p:nvPr userDrawn="1"/>
        </p:nvCxnSpPr>
        <p:spPr>
          <a:xfrm>
            <a:off x="760208" y="2928472"/>
            <a:ext cx="739078" cy="0"/>
          </a:xfrm>
          <a:prstGeom prst="line">
            <a:avLst/>
          </a:prstGeom>
          <a:ln w="73025" cap="rnd">
            <a:prstDash val="sysDot"/>
          </a:ln>
        </p:spPr>
        <p:style>
          <a:lnRef idx="1">
            <a:schemeClr val="dk1"/>
          </a:lnRef>
          <a:fillRef idx="0">
            <a:schemeClr val="dk1"/>
          </a:fillRef>
          <a:effectRef idx="0">
            <a:schemeClr val="dk1"/>
          </a:effectRef>
          <a:fontRef idx="minor">
            <a:schemeClr val="tx1"/>
          </a:fontRef>
        </p:style>
      </p:cxnSp>
      <p:cxnSp>
        <p:nvCxnSpPr>
          <p:cNvPr id="3" name="Straight Connector 2" hidden="1">
            <a:extLst>
              <a:ext uri="{FF2B5EF4-FFF2-40B4-BE49-F238E27FC236}">
                <a16:creationId xmlns:a16="http://schemas.microsoft.com/office/drawing/2014/main" id="{4EC16E61-584C-FF81-82EE-D75010A6C8BB}"/>
              </a:ext>
            </a:extLst>
          </p:cNvPr>
          <p:cNvCxnSpPr>
            <a:cxnSpLocks/>
          </p:cNvCxnSpPr>
          <p:nvPr userDrawn="1"/>
        </p:nvCxnSpPr>
        <p:spPr>
          <a:xfrm>
            <a:off x="760208" y="2928472"/>
            <a:ext cx="767766" cy="0"/>
          </a:xfrm>
          <a:prstGeom prst="line">
            <a:avLst/>
          </a:prstGeom>
          <a:ln w="73025" cap="rnd">
            <a:solidFill>
              <a:schemeClr val="accent3"/>
            </a:solidFill>
            <a:prstDash val="sysDot"/>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090384928"/>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Left  1/3 Image Right With Subhea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465CE-A9D1-06B9-0BBD-FC8B8C1C1931}"/>
              </a:ext>
            </a:extLst>
          </p:cNvPr>
          <p:cNvSpPr>
            <a:spLocks noGrp="1"/>
          </p:cNvSpPr>
          <p:nvPr>
            <p:ph type="title"/>
          </p:nvPr>
        </p:nvSpPr>
        <p:spPr>
          <a:xfrm>
            <a:off x="609600" y="555162"/>
            <a:ext cx="6316788" cy="1144929"/>
          </a:xfrm>
        </p:spPr>
        <p:txBody>
          <a:bodyPr wrap="square" bIns="45720">
            <a:spAutoFit/>
          </a:bodyPr>
          <a:lstStyle/>
          <a:p>
            <a:r>
              <a:rPr lang="en-US" dirty="0"/>
              <a:t>Click to edit Master title style</a:t>
            </a:r>
          </a:p>
        </p:txBody>
      </p:sp>
      <p:sp>
        <p:nvSpPr>
          <p:cNvPr id="5" name="Text Placeholder 3">
            <a:extLst>
              <a:ext uri="{FF2B5EF4-FFF2-40B4-BE49-F238E27FC236}">
                <a16:creationId xmlns:a16="http://schemas.microsoft.com/office/drawing/2014/main" id="{35BA5623-B74A-1C99-CE9E-162BD1E8FAF2}"/>
              </a:ext>
            </a:extLst>
          </p:cNvPr>
          <p:cNvSpPr>
            <a:spLocks noGrp="1"/>
          </p:cNvSpPr>
          <p:nvPr>
            <p:ph type="body" sz="quarter" idx="13"/>
          </p:nvPr>
        </p:nvSpPr>
        <p:spPr>
          <a:xfrm>
            <a:off x="608140" y="1721010"/>
            <a:ext cx="6316788" cy="710964"/>
          </a:xfrm>
        </p:spPr>
        <p:txBody>
          <a:bodyPr wrap="square" bIns="274320">
            <a:spAutoFit/>
          </a:bodyPr>
          <a:lstStyle>
            <a:lvl1pPr marL="0" indent="0">
              <a:buNone/>
              <a:defRPr sz="2800" b="0">
                <a:solidFill>
                  <a:schemeClr val="tx1"/>
                </a:solidFill>
                <a:latin typeface="+mj-lt"/>
              </a:defRPr>
            </a:lvl1pPr>
            <a:lvl2pPr marL="457200" indent="0">
              <a:buNone/>
              <a:defRPr/>
            </a:lvl2pPr>
          </a:lstStyle>
          <a:p>
            <a:pPr lvl="0"/>
            <a:r>
              <a:rPr lang="en-US" dirty="0"/>
              <a:t>Click to edit Master text styles</a:t>
            </a:r>
          </a:p>
        </p:txBody>
      </p:sp>
      <p:sp>
        <p:nvSpPr>
          <p:cNvPr id="6" name="Text Placeholder 9">
            <a:extLst>
              <a:ext uri="{FF2B5EF4-FFF2-40B4-BE49-F238E27FC236}">
                <a16:creationId xmlns:a16="http://schemas.microsoft.com/office/drawing/2014/main" id="{5A6A1BA0-720A-C5D9-2D9A-14FD2BFB8A40}"/>
              </a:ext>
            </a:extLst>
          </p:cNvPr>
          <p:cNvSpPr>
            <a:spLocks noGrp="1"/>
          </p:cNvSpPr>
          <p:nvPr>
            <p:ph type="body" sz="quarter" idx="15"/>
          </p:nvPr>
        </p:nvSpPr>
        <p:spPr>
          <a:xfrm>
            <a:off x="608012" y="2452893"/>
            <a:ext cx="6316788" cy="400110"/>
          </a:xfrm>
        </p:spPr>
        <p:txBody>
          <a:bodyPr wrap="square">
            <a:spAutoFit/>
          </a:bodyPr>
          <a:lstStyle>
            <a:lvl1pPr>
              <a:lnSpc>
                <a:spcPct val="100000"/>
              </a:lnSpc>
              <a:defRPr>
                <a:solidFill>
                  <a:schemeClr val="bg1"/>
                </a:solidFill>
              </a:defRPr>
            </a:lvl1pPr>
          </a:lstStyle>
          <a:p>
            <a:pPr lvl="0"/>
            <a:r>
              <a:rPr lang="en-US" dirty="0"/>
              <a:t>Click to edit Master text styles</a:t>
            </a:r>
          </a:p>
        </p:txBody>
      </p:sp>
      <p:sp>
        <p:nvSpPr>
          <p:cNvPr id="8" name="Picture Placeholder 7">
            <a:extLst>
              <a:ext uri="{FF2B5EF4-FFF2-40B4-BE49-F238E27FC236}">
                <a16:creationId xmlns:a16="http://schemas.microsoft.com/office/drawing/2014/main" id="{04513FE6-8173-958F-98A3-EA9EAB3AE25F}"/>
              </a:ext>
            </a:extLst>
          </p:cNvPr>
          <p:cNvSpPr>
            <a:spLocks noGrp="1"/>
          </p:cNvSpPr>
          <p:nvPr>
            <p:ph type="pic" sz="quarter" idx="16"/>
          </p:nvPr>
        </p:nvSpPr>
        <p:spPr>
          <a:xfrm>
            <a:off x="7539164" y="0"/>
            <a:ext cx="4652835" cy="6858000"/>
          </a:xfrm>
        </p:spPr>
        <p:txBody>
          <a:bodyPr/>
          <a:lstStyle/>
          <a:p>
            <a:endParaRPr lang="en-US"/>
          </a:p>
        </p:txBody>
      </p:sp>
    </p:spTree>
    <p:extLst>
      <p:ext uri="{BB962C8B-B14F-4D97-AF65-F5344CB8AC3E}">
        <p14:creationId xmlns:p14="http://schemas.microsoft.com/office/powerpoint/2010/main" val="867441937"/>
      </p:ext>
    </p:extLst>
  </p:cSld>
  <p:clrMapOvr>
    <a:masterClrMapping/>
  </p:clrMapOvr>
  <p:extLst>
    <p:ext uri="{DCECCB84-F9BA-43D5-87BE-67443E8EF086}">
      <p15:sldGuideLst xmlns:p15="http://schemas.microsoft.com/office/powerpoint/2012/main">
        <p15:guide id="1" pos="4368" userDrawn="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 Left  1/3 Image Right No Subhea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465CE-A9D1-06B9-0BBD-FC8B8C1C1931}"/>
              </a:ext>
            </a:extLst>
          </p:cNvPr>
          <p:cNvSpPr>
            <a:spLocks noGrp="1"/>
          </p:cNvSpPr>
          <p:nvPr>
            <p:ph type="title"/>
          </p:nvPr>
        </p:nvSpPr>
        <p:spPr>
          <a:xfrm>
            <a:off x="609600" y="555162"/>
            <a:ext cx="6324600" cy="1375761"/>
          </a:xfrm>
        </p:spPr>
        <p:txBody>
          <a:bodyPr wrap="square" bIns="274320">
            <a:spAutoFit/>
          </a:bodyPr>
          <a:lstStyle/>
          <a:p>
            <a:r>
              <a:rPr lang="en-US" dirty="0"/>
              <a:t>Click to edit Master title style</a:t>
            </a:r>
          </a:p>
        </p:txBody>
      </p:sp>
      <p:sp>
        <p:nvSpPr>
          <p:cNvPr id="6" name="Text Placeholder 9">
            <a:extLst>
              <a:ext uri="{FF2B5EF4-FFF2-40B4-BE49-F238E27FC236}">
                <a16:creationId xmlns:a16="http://schemas.microsoft.com/office/drawing/2014/main" id="{5A6A1BA0-720A-C5D9-2D9A-14FD2BFB8A40}"/>
              </a:ext>
            </a:extLst>
          </p:cNvPr>
          <p:cNvSpPr>
            <a:spLocks noGrp="1"/>
          </p:cNvSpPr>
          <p:nvPr>
            <p:ph type="body" sz="quarter" idx="15"/>
          </p:nvPr>
        </p:nvSpPr>
        <p:spPr>
          <a:xfrm>
            <a:off x="608012" y="1948000"/>
            <a:ext cx="6324600" cy="400110"/>
          </a:xfrm>
        </p:spPr>
        <p:txBody>
          <a:bodyPr wrap="square">
            <a:spAutoFit/>
          </a:bodyPr>
          <a:lstStyle>
            <a:lvl1pPr>
              <a:lnSpc>
                <a:spcPct val="100000"/>
              </a:lnSpc>
              <a:defRPr>
                <a:solidFill>
                  <a:schemeClr val="bg1"/>
                </a:solidFill>
              </a:defRPr>
            </a:lvl1pPr>
          </a:lstStyle>
          <a:p>
            <a:pPr lvl="0"/>
            <a:r>
              <a:rPr lang="en-US" dirty="0"/>
              <a:t>Click to edit Master text styles</a:t>
            </a:r>
          </a:p>
        </p:txBody>
      </p:sp>
      <p:sp>
        <p:nvSpPr>
          <p:cNvPr id="8" name="Picture Placeholder 7">
            <a:extLst>
              <a:ext uri="{FF2B5EF4-FFF2-40B4-BE49-F238E27FC236}">
                <a16:creationId xmlns:a16="http://schemas.microsoft.com/office/drawing/2014/main" id="{04513FE6-8173-958F-98A3-EA9EAB3AE25F}"/>
              </a:ext>
            </a:extLst>
          </p:cNvPr>
          <p:cNvSpPr>
            <a:spLocks noGrp="1"/>
          </p:cNvSpPr>
          <p:nvPr>
            <p:ph type="pic" sz="quarter" idx="16"/>
          </p:nvPr>
        </p:nvSpPr>
        <p:spPr>
          <a:xfrm>
            <a:off x="7539164" y="0"/>
            <a:ext cx="4652835" cy="6858000"/>
          </a:xfrm>
        </p:spPr>
        <p:txBody>
          <a:bodyPr/>
          <a:lstStyle/>
          <a:p>
            <a:endParaRPr lang="en-US"/>
          </a:p>
        </p:txBody>
      </p:sp>
    </p:spTree>
    <p:extLst>
      <p:ext uri="{BB962C8B-B14F-4D97-AF65-F5344CB8AC3E}">
        <p14:creationId xmlns:p14="http://schemas.microsoft.com/office/powerpoint/2010/main" val="235939359"/>
      </p:ext>
    </p:extLst>
  </p:cSld>
  <p:clrMapOvr>
    <a:masterClrMapping/>
  </p:clrMapOvr>
  <p:extLst>
    <p:ext uri="{DCECCB84-F9BA-43D5-87BE-67443E8EF086}">
      <p15:sldGuideLst xmlns:p15="http://schemas.microsoft.com/office/powerpoint/2012/main">
        <p15:guide id="1" pos="4368" userDrawn="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Content Right 1/3 Image Left Subhea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465CE-A9D1-06B9-0BBD-FC8B8C1C1931}"/>
              </a:ext>
            </a:extLst>
          </p:cNvPr>
          <p:cNvSpPr>
            <a:spLocks noGrp="1"/>
          </p:cNvSpPr>
          <p:nvPr>
            <p:ph type="title"/>
          </p:nvPr>
        </p:nvSpPr>
        <p:spPr>
          <a:xfrm>
            <a:off x="5257798" y="555162"/>
            <a:ext cx="6324601" cy="1144929"/>
          </a:xfrm>
        </p:spPr>
        <p:txBody>
          <a:bodyPr wrap="square" bIns="45720">
            <a:spAutoFit/>
          </a:bodyPr>
          <a:lstStyle/>
          <a:p>
            <a:r>
              <a:rPr lang="en-US" dirty="0"/>
              <a:t>Click to edit Master title style</a:t>
            </a:r>
          </a:p>
        </p:txBody>
      </p:sp>
      <p:sp>
        <p:nvSpPr>
          <p:cNvPr id="5" name="Text Placeholder 3">
            <a:extLst>
              <a:ext uri="{FF2B5EF4-FFF2-40B4-BE49-F238E27FC236}">
                <a16:creationId xmlns:a16="http://schemas.microsoft.com/office/drawing/2014/main" id="{35BA5623-B74A-1C99-CE9E-162BD1E8FAF2}"/>
              </a:ext>
            </a:extLst>
          </p:cNvPr>
          <p:cNvSpPr>
            <a:spLocks noGrp="1"/>
          </p:cNvSpPr>
          <p:nvPr>
            <p:ph type="body" sz="quarter" idx="13"/>
          </p:nvPr>
        </p:nvSpPr>
        <p:spPr>
          <a:xfrm>
            <a:off x="5256338" y="1721010"/>
            <a:ext cx="6324601" cy="710964"/>
          </a:xfrm>
        </p:spPr>
        <p:txBody>
          <a:bodyPr wrap="square" bIns="274320">
            <a:spAutoFit/>
          </a:bodyPr>
          <a:lstStyle>
            <a:lvl1pPr marL="0" indent="0">
              <a:buNone/>
              <a:defRPr sz="2800" b="0">
                <a:solidFill>
                  <a:schemeClr val="tx1"/>
                </a:solidFill>
                <a:latin typeface="+mj-lt"/>
              </a:defRPr>
            </a:lvl1pPr>
            <a:lvl2pPr marL="457200" indent="0">
              <a:buNone/>
              <a:defRPr/>
            </a:lvl2pPr>
          </a:lstStyle>
          <a:p>
            <a:pPr lvl="0"/>
            <a:r>
              <a:rPr lang="en-US" dirty="0"/>
              <a:t>Click to edit Master text styles</a:t>
            </a:r>
          </a:p>
        </p:txBody>
      </p:sp>
      <p:sp>
        <p:nvSpPr>
          <p:cNvPr id="6" name="Text Placeholder 9">
            <a:extLst>
              <a:ext uri="{FF2B5EF4-FFF2-40B4-BE49-F238E27FC236}">
                <a16:creationId xmlns:a16="http://schemas.microsoft.com/office/drawing/2014/main" id="{5A6A1BA0-720A-C5D9-2D9A-14FD2BFB8A40}"/>
              </a:ext>
            </a:extLst>
          </p:cNvPr>
          <p:cNvSpPr>
            <a:spLocks noGrp="1"/>
          </p:cNvSpPr>
          <p:nvPr>
            <p:ph type="body" sz="quarter" idx="15"/>
          </p:nvPr>
        </p:nvSpPr>
        <p:spPr>
          <a:xfrm>
            <a:off x="5256210" y="2452893"/>
            <a:ext cx="6324601" cy="400110"/>
          </a:xfrm>
        </p:spPr>
        <p:txBody>
          <a:bodyPr wrap="square">
            <a:spAutoFit/>
          </a:bodyPr>
          <a:lstStyle>
            <a:lvl1pPr>
              <a:lnSpc>
                <a:spcPct val="100000"/>
              </a:lnSpc>
              <a:defRPr>
                <a:solidFill>
                  <a:schemeClr val="bg1"/>
                </a:solidFill>
              </a:defRPr>
            </a:lvl1pPr>
          </a:lstStyle>
          <a:p>
            <a:pPr lvl="0"/>
            <a:r>
              <a:rPr lang="en-US" dirty="0"/>
              <a:t>Click to edit Master text styles</a:t>
            </a:r>
          </a:p>
        </p:txBody>
      </p:sp>
      <p:sp>
        <p:nvSpPr>
          <p:cNvPr id="8" name="Picture Placeholder 7">
            <a:extLst>
              <a:ext uri="{FF2B5EF4-FFF2-40B4-BE49-F238E27FC236}">
                <a16:creationId xmlns:a16="http://schemas.microsoft.com/office/drawing/2014/main" id="{04513FE6-8173-958F-98A3-EA9EAB3AE25F}"/>
              </a:ext>
            </a:extLst>
          </p:cNvPr>
          <p:cNvSpPr>
            <a:spLocks noGrp="1"/>
          </p:cNvSpPr>
          <p:nvPr>
            <p:ph type="pic" sz="quarter" idx="16"/>
          </p:nvPr>
        </p:nvSpPr>
        <p:spPr>
          <a:xfrm>
            <a:off x="0" y="0"/>
            <a:ext cx="4652835" cy="6858000"/>
          </a:xfrm>
        </p:spPr>
        <p:txBody>
          <a:bodyPr/>
          <a:lstStyle/>
          <a:p>
            <a:endParaRPr lang="en-US"/>
          </a:p>
        </p:txBody>
      </p:sp>
      <p:cxnSp>
        <p:nvCxnSpPr>
          <p:cNvPr id="4" name="Straight Connector 3">
            <a:extLst>
              <a:ext uri="{FF2B5EF4-FFF2-40B4-BE49-F238E27FC236}">
                <a16:creationId xmlns:a16="http://schemas.microsoft.com/office/drawing/2014/main" id="{E767C2DA-2CDE-2BF7-2859-641E369E483F}"/>
              </a:ext>
            </a:extLst>
          </p:cNvPr>
          <p:cNvCxnSpPr>
            <a:cxnSpLocks/>
          </p:cNvCxnSpPr>
          <p:nvPr userDrawn="1"/>
        </p:nvCxnSpPr>
        <p:spPr>
          <a:xfrm>
            <a:off x="5404053" y="397625"/>
            <a:ext cx="767766" cy="0"/>
          </a:xfrm>
          <a:prstGeom prst="line">
            <a:avLst/>
          </a:prstGeom>
          <a:ln w="73025" cap="rnd">
            <a:prstDash val="sysDot"/>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559155300"/>
      </p:ext>
    </p:extLst>
  </p:cSld>
  <p:clrMapOvr>
    <a:masterClrMapping/>
  </p:clrMapOvr>
  <p:extLst>
    <p:ext uri="{DCECCB84-F9BA-43D5-87BE-67443E8EF086}">
      <p15:sldGuideLst xmlns:p15="http://schemas.microsoft.com/office/powerpoint/2012/main">
        <p15:guide id="1" pos="3312" userDrawn="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Content Right  1/3 Image Right No Subhea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465CE-A9D1-06B9-0BBD-FC8B8C1C1931}"/>
              </a:ext>
            </a:extLst>
          </p:cNvPr>
          <p:cNvSpPr>
            <a:spLocks noGrp="1"/>
          </p:cNvSpPr>
          <p:nvPr>
            <p:ph type="title"/>
          </p:nvPr>
        </p:nvSpPr>
        <p:spPr>
          <a:xfrm>
            <a:off x="5257800" y="555162"/>
            <a:ext cx="6324599" cy="1375761"/>
          </a:xfrm>
        </p:spPr>
        <p:txBody>
          <a:bodyPr wrap="square" bIns="274320">
            <a:spAutoFit/>
          </a:bodyPr>
          <a:lstStyle/>
          <a:p>
            <a:r>
              <a:rPr lang="en-US" dirty="0"/>
              <a:t>Click to edit Master title style</a:t>
            </a:r>
          </a:p>
        </p:txBody>
      </p:sp>
      <p:sp>
        <p:nvSpPr>
          <p:cNvPr id="6" name="Text Placeholder 9">
            <a:extLst>
              <a:ext uri="{FF2B5EF4-FFF2-40B4-BE49-F238E27FC236}">
                <a16:creationId xmlns:a16="http://schemas.microsoft.com/office/drawing/2014/main" id="{5A6A1BA0-720A-C5D9-2D9A-14FD2BFB8A40}"/>
              </a:ext>
            </a:extLst>
          </p:cNvPr>
          <p:cNvSpPr>
            <a:spLocks noGrp="1"/>
          </p:cNvSpPr>
          <p:nvPr>
            <p:ph type="body" sz="quarter" idx="15"/>
          </p:nvPr>
        </p:nvSpPr>
        <p:spPr>
          <a:xfrm>
            <a:off x="5256212" y="1948000"/>
            <a:ext cx="6324599" cy="400110"/>
          </a:xfrm>
        </p:spPr>
        <p:txBody>
          <a:bodyPr wrap="square">
            <a:spAutoFit/>
          </a:bodyPr>
          <a:lstStyle>
            <a:lvl1pPr>
              <a:lnSpc>
                <a:spcPct val="100000"/>
              </a:lnSpc>
              <a:defRPr>
                <a:solidFill>
                  <a:schemeClr val="bg1"/>
                </a:solidFill>
              </a:defRPr>
            </a:lvl1pPr>
          </a:lstStyle>
          <a:p>
            <a:pPr lvl="0"/>
            <a:r>
              <a:rPr lang="en-US" dirty="0"/>
              <a:t>Click to edit Master text styles</a:t>
            </a:r>
          </a:p>
        </p:txBody>
      </p:sp>
      <p:sp>
        <p:nvSpPr>
          <p:cNvPr id="8" name="Picture Placeholder 7">
            <a:extLst>
              <a:ext uri="{FF2B5EF4-FFF2-40B4-BE49-F238E27FC236}">
                <a16:creationId xmlns:a16="http://schemas.microsoft.com/office/drawing/2014/main" id="{04513FE6-8173-958F-98A3-EA9EAB3AE25F}"/>
              </a:ext>
            </a:extLst>
          </p:cNvPr>
          <p:cNvSpPr>
            <a:spLocks noGrp="1"/>
          </p:cNvSpPr>
          <p:nvPr>
            <p:ph type="pic" sz="quarter" idx="16"/>
          </p:nvPr>
        </p:nvSpPr>
        <p:spPr>
          <a:xfrm>
            <a:off x="0" y="0"/>
            <a:ext cx="4652835" cy="6858000"/>
          </a:xfrm>
        </p:spPr>
        <p:txBody>
          <a:bodyPr/>
          <a:lstStyle/>
          <a:p>
            <a:endParaRPr lang="en-US"/>
          </a:p>
        </p:txBody>
      </p:sp>
      <p:cxnSp>
        <p:nvCxnSpPr>
          <p:cNvPr id="4" name="Straight Connector 3">
            <a:extLst>
              <a:ext uri="{FF2B5EF4-FFF2-40B4-BE49-F238E27FC236}">
                <a16:creationId xmlns:a16="http://schemas.microsoft.com/office/drawing/2014/main" id="{5287EFAE-10DC-CCE8-2184-E64D3E98FDD6}"/>
              </a:ext>
            </a:extLst>
          </p:cNvPr>
          <p:cNvCxnSpPr>
            <a:cxnSpLocks/>
          </p:cNvCxnSpPr>
          <p:nvPr userDrawn="1"/>
        </p:nvCxnSpPr>
        <p:spPr>
          <a:xfrm>
            <a:off x="5404053" y="397625"/>
            <a:ext cx="767766" cy="0"/>
          </a:xfrm>
          <a:prstGeom prst="line">
            <a:avLst/>
          </a:prstGeom>
          <a:ln w="73025" cap="rnd">
            <a:prstDash val="sysDot"/>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231823276"/>
      </p:ext>
    </p:extLst>
  </p:cSld>
  <p:clrMapOvr>
    <a:masterClrMapping/>
  </p:clrMapOvr>
  <p:extLst>
    <p:ext uri="{DCECCB84-F9BA-43D5-87BE-67443E8EF086}">
      <p15:sldGuideLst xmlns:p15="http://schemas.microsoft.com/office/powerpoint/2012/main">
        <p15:guide id="1" pos="3312"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ain Content With Subheading">
    <p:bg>
      <p:bgPr>
        <a:solidFill>
          <a:schemeClr val="tx2"/>
        </a:solidFill>
        <a:effectLst/>
      </p:bgPr>
    </p:bg>
    <p:spTree>
      <p:nvGrpSpPr>
        <p:cNvPr id="1" name=""/>
        <p:cNvGrpSpPr/>
        <p:nvPr/>
      </p:nvGrpSpPr>
      <p:grpSpPr>
        <a:xfrm>
          <a:off x="0" y="0"/>
          <a:ext cx="0" cy="0"/>
          <a:chOff x="0" y="0"/>
          <a:chExt cx="0" cy="0"/>
        </a:xfrm>
      </p:grpSpPr>
      <p:pic>
        <p:nvPicPr>
          <p:cNvPr id="6" name="Picture 5" descr="A picture containing light&#10;&#10;Description automatically generated">
            <a:extLst>
              <a:ext uri="{FF2B5EF4-FFF2-40B4-BE49-F238E27FC236}">
                <a16:creationId xmlns:a16="http://schemas.microsoft.com/office/drawing/2014/main" id="{AE99ADF2-8A19-539C-7B68-A4AAF95D5C2D}"/>
              </a:ext>
            </a:extLst>
          </p:cNvPr>
          <p:cNvPicPr>
            <a:picLocks noChangeAspect="1"/>
          </p:cNvPicPr>
          <p:nvPr userDrawn="1"/>
        </p:nvPicPr>
        <p:blipFill rotWithShape="1">
          <a:blip r:embed="rId2">
            <a:alphaModFix/>
            <a:extLst>
              <a:ext uri="{28A0092B-C50C-407E-A947-70E740481C1C}">
                <a14:useLocalDpi xmlns:a14="http://schemas.microsoft.com/office/drawing/2010/main" val="0"/>
              </a:ext>
            </a:extLst>
          </a:blip>
          <a:srcRect r="9524" b="1381"/>
          <a:stretch/>
        </p:blipFill>
        <p:spPr>
          <a:xfrm>
            <a:off x="11364683" y="0"/>
            <a:ext cx="838905" cy="6858000"/>
          </a:xfrm>
          <a:prstGeom prst="rect">
            <a:avLst/>
          </a:prstGeom>
        </p:spPr>
      </p:pic>
      <p:sp>
        <p:nvSpPr>
          <p:cNvPr id="4" name="Text Placeholder 3">
            <a:extLst>
              <a:ext uri="{FF2B5EF4-FFF2-40B4-BE49-F238E27FC236}">
                <a16:creationId xmlns:a16="http://schemas.microsoft.com/office/drawing/2014/main" id="{98D8BDFF-6658-12C5-C146-0D26B25CE7CF}"/>
              </a:ext>
            </a:extLst>
          </p:cNvPr>
          <p:cNvSpPr>
            <a:spLocks noGrp="1"/>
          </p:cNvSpPr>
          <p:nvPr>
            <p:ph type="body" sz="quarter" idx="13"/>
          </p:nvPr>
        </p:nvSpPr>
        <p:spPr>
          <a:xfrm>
            <a:off x="610869" y="1185155"/>
            <a:ext cx="10753816" cy="710964"/>
          </a:xfrm>
        </p:spPr>
        <p:txBody>
          <a:bodyPr wrap="square" bIns="274320">
            <a:spAutoFit/>
          </a:bodyPr>
          <a:lstStyle>
            <a:lvl1pPr marL="0" indent="0">
              <a:buNone/>
              <a:defRPr sz="2800" b="0">
                <a:solidFill>
                  <a:schemeClr val="tx1"/>
                </a:solidFill>
                <a:latin typeface="+mj-lt"/>
              </a:defRPr>
            </a:lvl1pPr>
            <a:lvl2pPr marL="457200" indent="0">
              <a:buNone/>
              <a:defRPr/>
            </a:lvl2pPr>
          </a:lstStyle>
          <a:p>
            <a:pPr lvl="0"/>
            <a:r>
              <a:rPr lang="en-US" dirty="0"/>
              <a:t>Click to edit Master text styles</a:t>
            </a:r>
          </a:p>
        </p:txBody>
      </p:sp>
      <p:sp>
        <p:nvSpPr>
          <p:cNvPr id="10" name="Text Placeholder 9">
            <a:extLst>
              <a:ext uri="{FF2B5EF4-FFF2-40B4-BE49-F238E27FC236}">
                <a16:creationId xmlns:a16="http://schemas.microsoft.com/office/drawing/2014/main" id="{AFE2B2F1-38AC-D861-B022-3580C38BAB26}"/>
              </a:ext>
            </a:extLst>
          </p:cNvPr>
          <p:cNvSpPr>
            <a:spLocks noGrp="1"/>
          </p:cNvSpPr>
          <p:nvPr>
            <p:ph type="body" sz="quarter" idx="14"/>
          </p:nvPr>
        </p:nvSpPr>
        <p:spPr>
          <a:xfrm>
            <a:off x="608012" y="1907481"/>
            <a:ext cx="10753816" cy="400110"/>
          </a:xfrm>
        </p:spPr>
        <p:txBody>
          <a:bodyPr wrap="square">
            <a:spAutoFit/>
          </a:bodyPr>
          <a:lstStyle>
            <a:lvl1pPr>
              <a:lnSpc>
                <a:spcPct val="100000"/>
              </a:lnSpc>
              <a:defRPr lang="en-US" dirty="0">
                <a:solidFill>
                  <a:schemeClr val="bg1"/>
                </a:solidFill>
              </a:defRPr>
            </a:lvl1pPr>
          </a:lstStyle>
          <a:p>
            <a:pPr lvl="0"/>
            <a:r>
              <a:rPr lang="en-US" dirty="0"/>
              <a:t>Click to edit Master text styles</a:t>
            </a:r>
          </a:p>
        </p:txBody>
      </p:sp>
      <p:sp>
        <p:nvSpPr>
          <p:cNvPr id="3" name="Title 2">
            <a:extLst>
              <a:ext uri="{FF2B5EF4-FFF2-40B4-BE49-F238E27FC236}">
                <a16:creationId xmlns:a16="http://schemas.microsoft.com/office/drawing/2014/main" id="{D2867517-B51D-8EB1-C054-BDD6F61D2C92}"/>
              </a:ext>
            </a:extLst>
          </p:cNvPr>
          <p:cNvSpPr>
            <a:spLocks noGrp="1"/>
          </p:cNvSpPr>
          <p:nvPr>
            <p:ph type="title" hasCustomPrompt="1"/>
          </p:nvPr>
        </p:nvSpPr>
        <p:spPr>
          <a:xfrm>
            <a:off x="609601" y="555162"/>
            <a:ext cx="10753816" cy="618631"/>
          </a:xfrm>
        </p:spPr>
        <p:txBody>
          <a:bodyPr bIns="45720"/>
          <a:lstStyle>
            <a:lvl1pPr>
              <a:defRPr>
                <a:solidFill>
                  <a:schemeClr val="bg1"/>
                </a:solidFill>
              </a:defRPr>
            </a:lvl1pPr>
          </a:lstStyle>
          <a:p>
            <a:r>
              <a:rPr lang="en-US" dirty="0"/>
              <a:t>Main Content With Subheading</a:t>
            </a:r>
          </a:p>
        </p:txBody>
      </p:sp>
    </p:spTree>
    <p:extLst>
      <p:ext uri="{BB962C8B-B14F-4D97-AF65-F5344CB8AC3E}">
        <p14:creationId xmlns:p14="http://schemas.microsoft.com/office/powerpoint/2010/main" val="1180046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Main Content With Subheading">
    <p:bg>
      <p:bgPr>
        <a:solidFill>
          <a:schemeClr val="tx2"/>
        </a:solid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98D8BDFF-6658-12C5-C146-0D26B25CE7CF}"/>
              </a:ext>
            </a:extLst>
          </p:cNvPr>
          <p:cNvSpPr>
            <a:spLocks noGrp="1"/>
          </p:cNvSpPr>
          <p:nvPr>
            <p:ph type="body" sz="quarter" idx="13"/>
          </p:nvPr>
        </p:nvSpPr>
        <p:spPr>
          <a:xfrm>
            <a:off x="610869" y="1185155"/>
            <a:ext cx="10753816" cy="710964"/>
          </a:xfrm>
        </p:spPr>
        <p:txBody>
          <a:bodyPr wrap="square" bIns="274320">
            <a:spAutoFit/>
          </a:bodyPr>
          <a:lstStyle>
            <a:lvl1pPr marL="0" indent="0">
              <a:buNone/>
              <a:defRPr sz="2800" b="0">
                <a:solidFill>
                  <a:schemeClr val="tx1"/>
                </a:solidFill>
                <a:latin typeface="+mj-lt"/>
              </a:defRPr>
            </a:lvl1pPr>
            <a:lvl2pPr marL="457200" indent="0">
              <a:buNone/>
              <a:defRPr/>
            </a:lvl2pPr>
          </a:lstStyle>
          <a:p>
            <a:pPr lvl="0"/>
            <a:r>
              <a:rPr lang="en-US" dirty="0"/>
              <a:t>Click to edit Master text styles</a:t>
            </a:r>
          </a:p>
        </p:txBody>
      </p:sp>
      <p:sp>
        <p:nvSpPr>
          <p:cNvPr id="10" name="Text Placeholder 9">
            <a:extLst>
              <a:ext uri="{FF2B5EF4-FFF2-40B4-BE49-F238E27FC236}">
                <a16:creationId xmlns:a16="http://schemas.microsoft.com/office/drawing/2014/main" id="{AFE2B2F1-38AC-D861-B022-3580C38BAB26}"/>
              </a:ext>
            </a:extLst>
          </p:cNvPr>
          <p:cNvSpPr>
            <a:spLocks noGrp="1"/>
          </p:cNvSpPr>
          <p:nvPr>
            <p:ph type="body" sz="quarter" idx="14"/>
          </p:nvPr>
        </p:nvSpPr>
        <p:spPr>
          <a:xfrm>
            <a:off x="608012" y="1907481"/>
            <a:ext cx="10753816" cy="400110"/>
          </a:xfrm>
        </p:spPr>
        <p:txBody>
          <a:bodyPr wrap="square">
            <a:spAutoFit/>
          </a:bodyPr>
          <a:lstStyle>
            <a:lvl1pPr>
              <a:lnSpc>
                <a:spcPct val="100000"/>
              </a:lnSpc>
              <a:defRPr lang="en-US" dirty="0">
                <a:solidFill>
                  <a:schemeClr val="bg1"/>
                </a:solidFill>
              </a:defRPr>
            </a:lvl1pPr>
          </a:lstStyle>
          <a:p>
            <a:pPr lvl="0"/>
            <a:r>
              <a:rPr lang="en-US" dirty="0"/>
              <a:t>Click to edit Master text styles</a:t>
            </a:r>
          </a:p>
        </p:txBody>
      </p:sp>
      <p:sp>
        <p:nvSpPr>
          <p:cNvPr id="3" name="Title 2">
            <a:extLst>
              <a:ext uri="{FF2B5EF4-FFF2-40B4-BE49-F238E27FC236}">
                <a16:creationId xmlns:a16="http://schemas.microsoft.com/office/drawing/2014/main" id="{D2867517-B51D-8EB1-C054-BDD6F61D2C92}"/>
              </a:ext>
            </a:extLst>
          </p:cNvPr>
          <p:cNvSpPr>
            <a:spLocks noGrp="1"/>
          </p:cNvSpPr>
          <p:nvPr>
            <p:ph type="title" hasCustomPrompt="1"/>
          </p:nvPr>
        </p:nvSpPr>
        <p:spPr>
          <a:xfrm>
            <a:off x="609601" y="555162"/>
            <a:ext cx="10753816" cy="618631"/>
          </a:xfrm>
        </p:spPr>
        <p:txBody>
          <a:bodyPr bIns="45720"/>
          <a:lstStyle>
            <a:lvl1pPr>
              <a:defRPr>
                <a:solidFill>
                  <a:schemeClr val="bg1"/>
                </a:solidFill>
              </a:defRPr>
            </a:lvl1pPr>
          </a:lstStyle>
          <a:p>
            <a:r>
              <a:rPr lang="en-US" dirty="0"/>
              <a:t>Main Content With Subheading</a:t>
            </a:r>
          </a:p>
        </p:txBody>
      </p:sp>
      <p:pic>
        <p:nvPicPr>
          <p:cNvPr id="7" name="Picture 6" descr="A picture containing text&#10;&#10;Description automatically generated">
            <a:extLst>
              <a:ext uri="{FF2B5EF4-FFF2-40B4-BE49-F238E27FC236}">
                <a16:creationId xmlns:a16="http://schemas.microsoft.com/office/drawing/2014/main" id="{6E280812-7F6D-4DEB-E14B-93A6EF4CF57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19565"/>
          <a:stretch/>
        </p:blipFill>
        <p:spPr>
          <a:xfrm>
            <a:off x="0" y="5213350"/>
            <a:ext cx="12192000" cy="1644650"/>
          </a:xfrm>
          <a:prstGeom prst="rect">
            <a:avLst/>
          </a:prstGeom>
        </p:spPr>
      </p:pic>
    </p:spTree>
    <p:extLst>
      <p:ext uri="{BB962C8B-B14F-4D97-AF65-F5344CB8AC3E}">
        <p14:creationId xmlns:p14="http://schemas.microsoft.com/office/powerpoint/2010/main" val="37110884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in Content No Subheading">
    <p:bg>
      <p:bgPr>
        <a:solidFill>
          <a:schemeClr val="tx2"/>
        </a:solidFill>
        <a:effectLst/>
      </p:bgPr>
    </p:bg>
    <p:spTree>
      <p:nvGrpSpPr>
        <p:cNvPr id="1" name=""/>
        <p:cNvGrpSpPr/>
        <p:nvPr/>
      </p:nvGrpSpPr>
      <p:grpSpPr>
        <a:xfrm>
          <a:off x="0" y="0"/>
          <a:ext cx="0" cy="0"/>
          <a:chOff x="0" y="0"/>
          <a:chExt cx="0" cy="0"/>
        </a:xfrm>
      </p:grpSpPr>
      <p:pic>
        <p:nvPicPr>
          <p:cNvPr id="2" name="Picture 1" descr="A picture containing light&#10;&#10;Description automatically generated">
            <a:extLst>
              <a:ext uri="{FF2B5EF4-FFF2-40B4-BE49-F238E27FC236}">
                <a16:creationId xmlns:a16="http://schemas.microsoft.com/office/drawing/2014/main" id="{3819BC71-0BF3-3249-9084-39297DE266F0}"/>
              </a:ext>
            </a:extLst>
          </p:cNvPr>
          <p:cNvPicPr>
            <a:picLocks noChangeAspect="1"/>
          </p:cNvPicPr>
          <p:nvPr userDrawn="1"/>
        </p:nvPicPr>
        <p:blipFill rotWithShape="1">
          <a:blip r:embed="rId2">
            <a:alphaModFix/>
            <a:extLst>
              <a:ext uri="{28A0092B-C50C-407E-A947-70E740481C1C}">
                <a14:useLocalDpi xmlns:a14="http://schemas.microsoft.com/office/drawing/2010/main" val="0"/>
              </a:ext>
            </a:extLst>
          </a:blip>
          <a:srcRect r="9524" b="1381"/>
          <a:stretch/>
        </p:blipFill>
        <p:spPr>
          <a:xfrm>
            <a:off x="11364652" y="0"/>
            <a:ext cx="838905" cy="6858000"/>
          </a:xfrm>
          <a:prstGeom prst="rect">
            <a:avLst/>
          </a:prstGeom>
        </p:spPr>
      </p:pic>
      <p:sp>
        <p:nvSpPr>
          <p:cNvPr id="4" name="Text Placeholder 9">
            <a:extLst>
              <a:ext uri="{FF2B5EF4-FFF2-40B4-BE49-F238E27FC236}">
                <a16:creationId xmlns:a16="http://schemas.microsoft.com/office/drawing/2014/main" id="{4E4D1964-DADA-9723-5DCE-6DC60072462D}"/>
              </a:ext>
            </a:extLst>
          </p:cNvPr>
          <p:cNvSpPr>
            <a:spLocks noGrp="1"/>
          </p:cNvSpPr>
          <p:nvPr>
            <p:ph type="body" sz="quarter" idx="14"/>
          </p:nvPr>
        </p:nvSpPr>
        <p:spPr>
          <a:xfrm>
            <a:off x="608011" y="1418756"/>
            <a:ext cx="10756641" cy="400110"/>
          </a:xfrm>
        </p:spPr>
        <p:txBody>
          <a:bodyPr wrap="square">
            <a:spAutoFit/>
          </a:bodyPr>
          <a:lstStyle>
            <a:lvl1pPr>
              <a:lnSpc>
                <a:spcPct val="100000"/>
              </a:lnSpc>
              <a:defRPr>
                <a:solidFill>
                  <a:schemeClr val="bg1"/>
                </a:solidFill>
              </a:defRPr>
            </a:lvl1pPr>
          </a:lstStyle>
          <a:p>
            <a:pPr lvl="0"/>
            <a:r>
              <a:rPr lang="en-US" dirty="0"/>
              <a:t>Click to edit Master text styles</a:t>
            </a:r>
          </a:p>
        </p:txBody>
      </p:sp>
      <p:sp>
        <p:nvSpPr>
          <p:cNvPr id="6" name="Title 5">
            <a:extLst>
              <a:ext uri="{FF2B5EF4-FFF2-40B4-BE49-F238E27FC236}">
                <a16:creationId xmlns:a16="http://schemas.microsoft.com/office/drawing/2014/main" id="{008E4A27-B1D4-45A4-FAB4-0E78398D3A07}"/>
              </a:ext>
            </a:extLst>
          </p:cNvPr>
          <p:cNvSpPr>
            <a:spLocks noGrp="1"/>
          </p:cNvSpPr>
          <p:nvPr>
            <p:ph type="title" hasCustomPrompt="1"/>
          </p:nvPr>
        </p:nvSpPr>
        <p:spPr>
          <a:xfrm>
            <a:off x="609600" y="555162"/>
            <a:ext cx="10755084" cy="849463"/>
          </a:xfrm>
        </p:spPr>
        <p:txBody>
          <a:bodyPr/>
          <a:lstStyle>
            <a:lvl1pPr>
              <a:defRPr>
                <a:solidFill>
                  <a:schemeClr val="bg1"/>
                </a:solidFill>
              </a:defRPr>
            </a:lvl1pPr>
          </a:lstStyle>
          <a:p>
            <a:r>
              <a:rPr lang="en-US" dirty="0"/>
              <a:t>Main Content No Subheading</a:t>
            </a:r>
          </a:p>
        </p:txBody>
      </p:sp>
    </p:spTree>
    <p:extLst>
      <p:ext uri="{BB962C8B-B14F-4D97-AF65-F5344CB8AC3E}">
        <p14:creationId xmlns:p14="http://schemas.microsoft.com/office/powerpoint/2010/main" val="18130691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ain Content 2 Columns Subheading">
    <p:bg>
      <p:bgPr>
        <a:solidFill>
          <a:schemeClr val="tx2"/>
        </a:solidFill>
        <a:effectLst/>
      </p:bgPr>
    </p:bg>
    <p:spTree>
      <p:nvGrpSpPr>
        <p:cNvPr id="1" name=""/>
        <p:cNvGrpSpPr/>
        <p:nvPr/>
      </p:nvGrpSpPr>
      <p:grpSpPr>
        <a:xfrm>
          <a:off x="0" y="0"/>
          <a:ext cx="0" cy="0"/>
          <a:chOff x="0" y="0"/>
          <a:chExt cx="0" cy="0"/>
        </a:xfrm>
      </p:grpSpPr>
      <p:pic>
        <p:nvPicPr>
          <p:cNvPr id="13" name="Picture 12" descr="A picture containing light&#10;&#10;Description automatically generated">
            <a:extLst>
              <a:ext uri="{FF2B5EF4-FFF2-40B4-BE49-F238E27FC236}">
                <a16:creationId xmlns:a16="http://schemas.microsoft.com/office/drawing/2014/main" id="{95E97680-93D0-F056-492C-F7F79635D8D4}"/>
              </a:ext>
            </a:extLst>
          </p:cNvPr>
          <p:cNvPicPr>
            <a:picLocks noChangeAspect="1"/>
          </p:cNvPicPr>
          <p:nvPr userDrawn="1"/>
        </p:nvPicPr>
        <p:blipFill rotWithShape="1">
          <a:blip r:embed="rId2">
            <a:alphaModFix/>
            <a:extLst>
              <a:ext uri="{28A0092B-C50C-407E-A947-70E740481C1C}">
                <a14:useLocalDpi xmlns:a14="http://schemas.microsoft.com/office/drawing/2010/main" val="0"/>
              </a:ext>
            </a:extLst>
          </a:blip>
          <a:srcRect r="9524" b="1381"/>
          <a:stretch/>
        </p:blipFill>
        <p:spPr>
          <a:xfrm>
            <a:off x="11364683" y="0"/>
            <a:ext cx="838905" cy="6858000"/>
          </a:xfrm>
          <a:prstGeom prst="rect">
            <a:avLst/>
          </a:prstGeom>
        </p:spPr>
      </p:pic>
      <p:sp>
        <p:nvSpPr>
          <p:cNvPr id="4" name="Text Placeholder 3">
            <a:extLst>
              <a:ext uri="{FF2B5EF4-FFF2-40B4-BE49-F238E27FC236}">
                <a16:creationId xmlns:a16="http://schemas.microsoft.com/office/drawing/2014/main" id="{98D8BDFF-6658-12C5-C146-0D26B25CE7CF}"/>
              </a:ext>
            </a:extLst>
          </p:cNvPr>
          <p:cNvSpPr>
            <a:spLocks noGrp="1"/>
          </p:cNvSpPr>
          <p:nvPr>
            <p:ph type="body" sz="quarter" idx="13"/>
          </p:nvPr>
        </p:nvSpPr>
        <p:spPr>
          <a:xfrm>
            <a:off x="610843" y="1188720"/>
            <a:ext cx="10753816" cy="710964"/>
          </a:xfrm>
        </p:spPr>
        <p:txBody>
          <a:bodyPr wrap="square" bIns="274320">
            <a:spAutoFit/>
          </a:bodyPr>
          <a:lstStyle>
            <a:lvl1pPr marL="0" indent="0">
              <a:buNone/>
              <a:defRPr sz="2800" b="0">
                <a:solidFill>
                  <a:schemeClr val="tx1"/>
                </a:solidFill>
                <a:latin typeface="+mj-lt"/>
              </a:defRPr>
            </a:lvl1pPr>
            <a:lvl2pPr marL="457200" indent="0">
              <a:buNone/>
              <a:defRPr/>
            </a:lvl2pPr>
          </a:lstStyle>
          <a:p>
            <a:pPr lvl="0"/>
            <a:r>
              <a:rPr lang="en-US" dirty="0"/>
              <a:t>Click to edit Master text styles</a:t>
            </a:r>
          </a:p>
        </p:txBody>
      </p:sp>
      <p:sp>
        <p:nvSpPr>
          <p:cNvPr id="10" name="Text Placeholder 9">
            <a:extLst>
              <a:ext uri="{FF2B5EF4-FFF2-40B4-BE49-F238E27FC236}">
                <a16:creationId xmlns:a16="http://schemas.microsoft.com/office/drawing/2014/main" id="{95A5CBA8-89ED-5202-54D3-FC482E0A4814}"/>
              </a:ext>
            </a:extLst>
          </p:cNvPr>
          <p:cNvSpPr>
            <a:spLocks noGrp="1"/>
          </p:cNvSpPr>
          <p:nvPr>
            <p:ph type="body" sz="quarter" idx="14"/>
          </p:nvPr>
        </p:nvSpPr>
        <p:spPr>
          <a:xfrm>
            <a:off x="609600" y="1914611"/>
            <a:ext cx="5120640" cy="400110"/>
          </a:xfrm>
        </p:spPr>
        <p:txBody>
          <a:bodyPr wrap="square">
            <a:spAutoFit/>
          </a:bodyPr>
          <a:lstStyle>
            <a:lvl1pPr>
              <a:lnSpc>
                <a:spcPct val="100000"/>
              </a:lnSpc>
              <a:defRPr>
                <a:solidFill>
                  <a:schemeClr val="bg1"/>
                </a:solidFill>
              </a:defRPr>
            </a:lvl1pPr>
          </a:lstStyle>
          <a:p>
            <a:pPr lvl="0"/>
            <a:r>
              <a:rPr lang="en-US" dirty="0"/>
              <a:t>Click to edit Master text styles</a:t>
            </a:r>
          </a:p>
        </p:txBody>
      </p:sp>
      <p:sp>
        <p:nvSpPr>
          <p:cNvPr id="11" name="Text Placeholder 9">
            <a:extLst>
              <a:ext uri="{FF2B5EF4-FFF2-40B4-BE49-F238E27FC236}">
                <a16:creationId xmlns:a16="http://schemas.microsoft.com/office/drawing/2014/main" id="{62718D6B-3F3F-9513-AD67-503D064C9506}"/>
              </a:ext>
            </a:extLst>
          </p:cNvPr>
          <p:cNvSpPr>
            <a:spLocks noGrp="1"/>
          </p:cNvSpPr>
          <p:nvPr>
            <p:ph type="body" sz="quarter" idx="15"/>
          </p:nvPr>
        </p:nvSpPr>
        <p:spPr>
          <a:xfrm>
            <a:off x="6242591" y="1914611"/>
            <a:ext cx="5120640" cy="400110"/>
          </a:xfrm>
        </p:spPr>
        <p:txBody>
          <a:bodyPr wrap="square">
            <a:spAutoFit/>
          </a:bodyPr>
          <a:lstStyle>
            <a:lvl1pPr>
              <a:lnSpc>
                <a:spcPct val="100000"/>
              </a:lnSpc>
              <a:defRPr>
                <a:solidFill>
                  <a:schemeClr val="bg1"/>
                </a:solidFill>
              </a:defRPr>
            </a:lvl1pPr>
          </a:lstStyle>
          <a:p>
            <a:pPr lvl="0"/>
            <a:r>
              <a:rPr lang="en-US" dirty="0"/>
              <a:t>Click to edit Master text styles</a:t>
            </a:r>
          </a:p>
        </p:txBody>
      </p:sp>
      <p:sp>
        <p:nvSpPr>
          <p:cNvPr id="3" name="Title 2">
            <a:extLst>
              <a:ext uri="{FF2B5EF4-FFF2-40B4-BE49-F238E27FC236}">
                <a16:creationId xmlns:a16="http://schemas.microsoft.com/office/drawing/2014/main" id="{3341F957-9D1B-2DA7-6C5C-CE4B3D1B2317}"/>
              </a:ext>
            </a:extLst>
          </p:cNvPr>
          <p:cNvSpPr>
            <a:spLocks noGrp="1"/>
          </p:cNvSpPr>
          <p:nvPr>
            <p:ph type="title" hasCustomPrompt="1"/>
          </p:nvPr>
        </p:nvSpPr>
        <p:spPr>
          <a:xfrm>
            <a:off x="609600" y="555162"/>
            <a:ext cx="10755059" cy="618631"/>
          </a:xfrm>
        </p:spPr>
        <p:txBody>
          <a:bodyPr bIns="45720"/>
          <a:lstStyle>
            <a:lvl1pPr>
              <a:defRPr>
                <a:solidFill>
                  <a:schemeClr val="bg1"/>
                </a:solidFill>
              </a:defRPr>
            </a:lvl1pPr>
          </a:lstStyle>
          <a:p>
            <a:r>
              <a:rPr lang="en-US" dirty="0"/>
              <a:t>Main Content Two Columns With Subheading</a:t>
            </a:r>
          </a:p>
        </p:txBody>
      </p:sp>
    </p:spTree>
    <p:extLst>
      <p:ext uri="{BB962C8B-B14F-4D97-AF65-F5344CB8AC3E}">
        <p14:creationId xmlns:p14="http://schemas.microsoft.com/office/powerpoint/2010/main" val="26540287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ain Content 2 Coulmns No Subheading">
    <p:spTree>
      <p:nvGrpSpPr>
        <p:cNvPr id="1" name=""/>
        <p:cNvGrpSpPr/>
        <p:nvPr/>
      </p:nvGrpSpPr>
      <p:grpSpPr>
        <a:xfrm>
          <a:off x="0" y="0"/>
          <a:ext cx="0" cy="0"/>
          <a:chOff x="0" y="0"/>
          <a:chExt cx="0" cy="0"/>
        </a:xfrm>
      </p:grpSpPr>
      <p:pic>
        <p:nvPicPr>
          <p:cNvPr id="11" name="Picture 10" descr="A picture containing light&#10;&#10;Description automatically generated">
            <a:extLst>
              <a:ext uri="{FF2B5EF4-FFF2-40B4-BE49-F238E27FC236}">
                <a16:creationId xmlns:a16="http://schemas.microsoft.com/office/drawing/2014/main" id="{8DD22E98-5FFE-1CD0-97FA-DFEF7A558EAE}"/>
              </a:ext>
            </a:extLst>
          </p:cNvPr>
          <p:cNvPicPr>
            <a:picLocks noChangeAspect="1"/>
          </p:cNvPicPr>
          <p:nvPr userDrawn="1"/>
        </p:nvPicPr>
        <p:blipFill rotWithShape="1">
          <a:blip r:embed="rId2">
            <a:alphaModFix/>
            <a:extLst>
              <a:ext uri="{28A0092B-C50C-407E-A947-70E740481C1C}">
                <a14:useLocalDpi xmlns:a14="http://schemas.microsoft.com/office/drawing/2010/main" val="0"/>
              </a:ext>
            </a:extLst>
          </a:blip>
          <a:srcRect r="9524" b="1381"/>
          <a:stretch/>
        </p:blipFill>
        <p:spPr>
          <a:xfrm>
            <a:off x="11364683" y="0"/>
            <a:ext cx="838905" cy="6858000"/>
          </a:xfrm>
          <a:prstGeom prst="rect">
            <a:avLst/>
          </a:prstGeom>
        </p:spPr>
      </p:pic>
      <p:sp>
        <p:nvSpPr>
          <p:cNvPr id="4" name="Text Placeholder 9">
            <a:extLst>
              <a:ext uri="{FF2B5EF4-FFF2-40B4-BE49-F238E27FC236}">
                <a16:creationId xmlns:a16="http://schemas.microsoft.com/office/drawing/2014/main" id="{4E4D1964-DADA-9723-5DCE-6DC60072462D}"/>
              </a:ext>
            </a:extLst>
          </p:cNvPr>
          <p:cNvSpPr>
            <a:spLocks noGrp="1"/>
          </p:cNvSpPr>
          <p:nvPr>
            <p:ph type="body" sz="quarter" idx="14"/>
          </p:nvPr>
        </p:nvSpPr>
        <p:spPr>
          <a:xfrm>
            <a:off x="608011" y="1414525"/>
            <a:ext cx="5120640" cy="400110"/>
          </a:xfrm>
        </p:spPr>
        <p:txBody>
          <a:bodyPr wrap="square">
            <a:spAutoFit/>
          </a:bodyPr>
          <a:lstStyle>
            <a:lvl1pPr>
              <a:lnSpc>
                <a:spcPct val="100000"/>
              </a:lnSpc>
              <a:defRPr/>
            </a:lvl1pPr>
          </a:lstStyle>
          <a:p>
            <a:pPr lvl="0"/>
            <a:r>
              <a:rPr lang="en-US" dirty="0"/>
              <a:t>Click to edit Master text styles</a:t>
            </a:r>
          </a:p>
        </p:txBody>
      </p:sp>
      <p:sp>
        <p:nvSpPr>
          <p:cNvPr id="3" name="Text Placeholder 9">
            <a:extLst>
              <a:ext uri="{FF2B5EF4-FFF2-40B4-BE49-F238E27FC236}">
                <a16:creationId xmlns:a16="http://schemas.microsoft.com/office/drawing/2014/main" id="{E73A2A0B-B50F-8F04-DDCF-02D5EE6F699A}"/>
              </a:ext>
            </a:extLst>
          </p:cNvPr>
          <p:cNvSpPr>
            <a:spLocks noGrp="1"/>
          </p:cNvSpPr>
          <p:nvPr>
            <p:ph type="body" sz="quarter" idx="15"/>
          </p:nvPr>
        </p:nvSpPr>
        <p:spPr>
          <a:xfrm>
            <a:off x="6244044" y="1414525"/>
            <a:ext cx="5120640" cy="400110"/>
          </a:xfrm>
        </p:spPr>
        <p:txBody>
          <a:bodyPr wrap="square">
            <a:spAutoFit/>
          </a:bodyPr>
          <a:lstStyle>
            <a:lvl1pPr>
              <a:lnSpc>
                <a:spcPct val="100000"/>
              </a:lnSpc>
              <a:defRPr/>
            </a:lvl1pPr>
          </a:lstStyle>
          <a:p>
            <a:pPr lvl="0"/>
            <a:r>
              <a:rPr lang="en-US" dirty="0"/>
              <a:t>Click to edit Master text styles</a:t>
            </a:r>
          </a:p>
        </p:txBody>
      </p:sp>
      <p:sp>
        <p:nvSpPr>
          <p:cNvPr id="6" name="Title 5">
            <a:extLst>
              <a:ext uri="{FF2B5EF4-FFF2-40B4-BE49-F238E27FC236}">
                <a16:creationId xmlns:a16="http://schemas.microsoft.com/office/drawing/2014/main" id="{F5287FCD-F1E9-5B4F-6968-F9CC9DA8595C}"/>
              </a:ext>
            </a:extLst>
          </p:cNvPr>
          <p:cNvSpPr>
            <a:spLocks noGrp="1"/>
          </p:cNvSpPr>
          <p:nvPr>
            <p:ph type="title" hasCustomPrompt="1"/>
          </p:nvPr>
        </p:nvSpPr>
        <p:spPr>
          <a:xfrm>
            <a:off x="609600" y="555162"/>
            <a:ext cx="10755084" cy="849463"/>
          </a:xfrm>
        </p:spPr>
        <p:txBody>
          <a:bodyPr/>
          <a:lstStyle/>
          <a:p>
            <a:r>
              <a:rPr lang="en-US" dirty="0"/>
              <a:t>Main Content Two Columns No Subheading</a:t>
            </a:r>
          </a:p>
        </p:txBody>
      </p:sp>
    </p:spTree>
    <p:extLst>
      <p:ext uri="{BB962C8B-B14F-4D97-AF65-F5344CB8AC3E}">
        <p14:creationId xmlns:p14="http://schemas.microsoft.com/office/powerpoint/2010/main" val="32426075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Main Content 2 Columns Subheading">
    <p:bg>
      <p:bgPr>
        <a:solidFill>
          <a:schemeClr val="tx2"/>
        </a:solidFill>
        <a:effectLst/>
      </p:bgPr>
    </p:bg>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95A5CBA8-89ED-5202-54D3-FC482E0A4814}"/>
              </a:ext>
            </a:extLst>
          </p:cNvPr>
          <p:cNvSpPr>
            <a:spLocks noGrp="1"/>
          </p:cNvSpPr>
          <p:nvPr>
            <p:ph type="body" sz="quarter" idx="14"/>
          </p:nvPr>
        </p:nvSpPr>
        <p:spPr>
          <a:xfrm>
            <a:off x="609600" y="1512958"/>
            <a:ext cx="5120640" cy="400110"/>
          </a:xfrm>
        </p:spPr>
        <p:txBody>
          <a:bodyPr wrap="square">
            <a:spAutoFit/>
          </a:bodyPr>
          <a:lstStyle>
            <a:lvl1pPr>
              <a:lnSpc>
                <a:spcPct val="100000"/>
              </a:lnSpc>
              <a:defRPr>
                <a:solidFill>
                  <a:schemeClr val="bg1"/>
                </a:solidFill>
              </a:defRPr>
            </a:lvl1pPr>
          </a:lstStyle>
          <a:p>
            <a:pPr lvl="0"/>
            <a:r>
              <a:rPr lang="en-US" dirty="0"/>
              <a:t>Click to edit Master text styles</a:t>
            </a:r>
          </a:p>
        </p:txBody>
      </p:sp>
      <p:sp>
        <p:nvSpPr>
          <p:cNvPr id="11" name="Text Placeholder 9">
            <a:extLst>
              <a:ext uri="{FF2B5EF4-FFF2-40B4-BE49-F238E27FC236}">
                <a16:creationId xmlns:a16="http://schemas.microsoft.com/office/drawing/2014/main" id="{62718D6B-3F3F-9513-AD67-503D064C9506}"/>
              </a:ext>
            </a:extLst>
          </p:cNvPr>
          <p:cNvSpPr>
            <a:spLocks noGrp="1"/>
          </p:cNvSpPr>
          <p:nvPr>
            <p:ph type="body" sz="quarter" idx="15"/>
          </p:nvPr>
        </p:nvSpPr>
        <p:spPr>
          <a:xfrm>
            <a:off x="6242591" y="1512958"/>
            <a:ext cx="5120640" cy="400110"/>
          </a:xfrm>
        </p:spPr>
        <p:txBody>
          <a:bodyPr wrap="square">
            <a:spAutoFit/>
          </a:bodyPr>
          <a:lstStyle>
            <a:lvl1pPr>
              <a:lnSpc>
                <a:spcPct val="100000"/>
              </a:lnSpc>
              <a:defRPr>
                <a:solidFill>
                  <a:schemeClr val="bg1"/>
                </a:solidFill>
              </a:defRPr>
            </a:lvl1pPr>
          </a:lstStyle>
          <a:p>
            <a:pPr lvl="0"/>
            <a:r>
              <a:rPr lang="en-US" dirty="0"/>
              <a:t>Click to edit Master text styles</a:t>
            </a:r>
          </a:p>
        </p:txBody>
      </p:sp>
      <p:sp>
        <p:nvSpPr>
          <p:cNvPr id="3" name="Title 2">
            <a:extLst>
              <a:ext uri="{FF2B5EF4-FFF2-40B4-BE49-F238E27FC236}">
                <a16:creationId xmlns:a16="http://schemas.microsoft.com/office/drawing/2014/main" id="{3341F957-9D1B-2DA7-6C5C-CE4B3D1B2317}"/>
              </a:ext>
            </a:extLst>
          </p:cNvPr>
          <p:cNvSpPr>
            <a:spLocks noGrp="1"/>
          </p:cNvSpPr>
          <p:nvPr>
            <p:ph type="title" hasCustomPrompt="1"/>
          </p:nvPr>
        </p:nvSpPr>
        <p:spPr>
          <a:xfrm>
            <a:off x="609600" y="555162"/>
            <a:ext cx="10755059" cy="618631"/>
          </a:xfrm>
        </p:spPr>
        <p:txBody>
          <a:bodyPr bIns="45720"/>
          <a:lstStyle>
            <a:lvl1pPr>
              <a:defRPr>
                <a:solidFill>
                  <a:schemeClr val="bg1"/>
                </a:solidFill>
              </a:defRPr>
            </a:lvl1pPr>
          </a:lstStyle>
          <a:p>
            <a:r>
              <a:rPr lang="en-US" dirty="0"/>
              <a:t>Blank With No Subheading</a:t>
            </a:r>
          </a:p>
        </p:txBody>
      </p:sp>
    </p:spTree>
    <p:extLst>
      <p:ext uri="{BB962C8B-B14F-4D97-AF65-F5344CB8AC3E}">
        <p14:creationId xmlns:p14="http://schemas.microsoft.com/office/powerpoint/2010/main" val="36934622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32.xml"/><Relationship Id="rId2" Type="http://schemas.openxmlformats.org/officeDocument/2006/relationships/slideLayout" Target="../slideLayouts/slideLayout31.xml"/><Relationship Id="rId1" Type="http://schemas.openxmlformats.org/officeDocument/2006/relationships/slideLayout" Target="../slideLayouts/slideLayout30.xml"/><Relationship Id="rId5" Type="http://schemas.openxmlformats.org/officeDocument/2006/relationships/theme" Target="../theme/theme2.xml"/><Relationship Id="rId4"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555162"/>
            <a:ext cx="10753816" cy="849463"/>
          </a:xfrm>
          <a:prstGeom prst="rect">
            <a:avLst/>
          </a:prstGeom>
        </p:spPr>
        <p:txBody>
          <a:bodyPr vert="horz" wrap="square" lIns="91440" tIns="45720" rIns="91440" bIns="274320" rtlCol="0" anchor="t" anchorCtr="0">
            <a:spAutoFit/>
          </a:bodyPr>
          <a:lstStyle/>
          <a:p>
            <a:r>
              <a:rPr lang="en-US" dirty="0"/>
              <a:t>Click to edit Master title style</a:t>
            </a:r>
          </a:p>
        </p:txBody>
      </p:sp>
      <p:sp>
        <p:nvSpPr>
          <p:cNvPr id="3" name="Text Placeholder 2"/>
          <p:cNvSpPr>
            <a:spLocks noGrp="1"/>
          </p:cNvSpPr>
          <p:nvPr>
            <p:ph type="body" idx="1"/>
          </p:nvPr>
        </p:nvSpPr>
        <p:spPr>
          <a:xfrm>
            <a:off x="608012" y="1404625"/>
            <a:ext cx="10753815" cy="431505"/>
          </a:xfrm>
          <a:prstGeom prst="rect">
            <a:avLst/>
          </a:prstGeom>
        </p:spPr>
        <p:txBody>
          <a:bodyPr vert="horz" lIns="91440" tIns="45720" rIns="91440" bIns="45720" rtlCol="0">
            <a:noAutofit/>
          </a:bodyPr>
          <a:lstStyle/>
          <a:p>
            <a:pPr lvl="0"/>
            <a:r>
              <a:rPr lang="en-US" dirty="0"/>
              <a:t>Click to edit Master text styles</a:t>
            </a:r>
          </a:p>
        </p:txBody>
      </p:sp>
      <p:cxnSp>
        <p:nvCxnSpPr>
          <p:cNvPr id="5" name="Straight Connector 4">
            <a:extLst>
              <a:ext uri="{FF2B5EF4-FFF2-40B4-BE49-F238E27FC236}">
                <a16:creationId xmlns:a16="http://schemas.microsoft.com/office/drawing/2014/main" id="{ED74FE44-F49A-7EB8-259A-B6C8F1F07887}"/>
              </a:ext>
            </a:extLst>
          </p:cNvPr>
          <p:cNvCxnSpPr>
            <a:cxnSpLocks/>
          </p:cNvCxnSpPr>
          <p:nvPr userDrawn="1"/>
        </p:nvCxnSpPr>
        <p:spPr>
          <a:xfrm>
            <a:off x="760208" y="397625"/>
            <a:ext cx="767766" cy="0"/>
          </a:xfrm>
          <a:prstGeom prst="line">
            <a:avLst/>
          </a:prstGeom>
          <a:ln w="73025" cap="rnd">
            <a:prstDash val="sysDot"/>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75614732"/>
      </p:ext>
    </p:extLst>
  </p:cSld>
  <p:clrMap bg1="lt1" tx1="dk1" bg2="lt2" tx2="dk2" accent1="accent1" accent2="accent2" accent3="accent3" accent4="accent4" accent5="accent5" accent6="accent6" hlink="hlink" folHlink="folHlink"/>
  <p:sldLayoutIdLst>
    <p:sldLayoutId id="2147483730" r:id="rId1"/>
    <p:sldLayoutId id="2147483771" r:id="rId2"/>
    <p:sldLayoutId id="2147483767" r:id="rId3"/>
    <p:sldLayoutId id="2147483743" r:id="rId4"/>
    <p:sldLayoutId id="2147483775" r:id="rId5"/>
    <p:sldLayoutId id="2147483758" r:id="rId6"/>
    <p:sldLayoutId id="2147483746" r:id="rId7"/>
    <p:sldLayoutId id="2147483769" r:id="rId8"/>
    <p:sldLayoutId id="2147483776" r:id="rId9"/>
    <p:sldLayoutId id="2147483805" r:id="rId10"/>
    <p:sldLayoutId id="2147483748" r:id="rId11"/>
    <p:sldLayoutId id="2147483749" r:id="rId12"/>
    <p:sldLayoutId id="2147483760" r:id="rId13"/>
    <p:sldLayoutId id="2147483751" r:id="rId14"/>
    <p:sldLayoutId id="2147483761" r:id="rId15"/>
    <p:sldLayoutId id="2147483753" r:id="rId16"/>
    <p:sldLayoutId id="2147483762" r:id="rId17"/>
    <p:sldLayoutId id="2147483744" r:id="rId18"/>
    <p:sldLayoutId id="2147483755" r:id="rId19"/>
    <p:sldLayoutId id="2147483756" r:id="rId20"/>
    <p:sldLayoutId id="2147483757" r:id="rId21"/>
    <p:sldLayoutId id="2147483763" r:id="rId22"/>
    <p:sldLayoutId id="2147483764" r:id="rId23"/>
    <p:sldLayoutId id="2147483765" r:id="rId24"/>
    <p:sldLayoutId id="2147483774" r:id="rId25"/>
    <p:sldLayoutId id="2147483773" r:id="rId26"/>
    <p:sldLayoutId id="2147483692" r:id="rId27"/>
    <p:sldLayoutId id="2147483772" r:id="rId28"/>
    <p:sldLayoutId id="2147483806" r:id="rId29"/>
  </p:sldLayoutIdLst>
  <p:txStyles>
    <p:titleStyle>
      <a:lvl1pPr algn="l" defTabSz="914400" rtl="0" eaLnBrk="1" latinLnBrk="0" hangingPunct="1">
        <a:lnSpc>
          <a:spcPct val="90000"/>
        </a:lnSpc>
        <a:spcBef>
          <a:spcPct val="0"/>
        </a:spcBef>
        <a:buNone/>
        <a:defRPr sz="3800" b="1" kern="1200">
          <a:solidFill>
            <a:schemeClr val="bg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 userDrawn="1">
          <p15:clr>
            <a:srgbClr val="F26B43"/>
          </p15:clr>
        </p15:guide>
        <p15:guide id="2" pos="7296" userDrawn="1">
          <p15:clr>
            <a:srgbClr val="F26B43"/>
          </p15:clr>
        </p15:guide>
        <p15:guide id="3" orient="horz" userDrawn="1">
          <p15:clr>
            <a:srgbClr val="F26B43"/>
          </p15:clr>
        </p15:guide>
        <p15:guide id="4" userDrawn="1">
          <p15:clr>
            <a:srgbClr val="F26B43"/>
          </p15:clr>
        </p15:guide>
        <p15:guide id="5" pos="7680" userDrawn="1">
          <p15:clr>
            <a:srgbClr val="F26B43"/>
          </p15:clr>
        </p15:guide>
        <p15:guide id="6" pos="3696" userDrawn="1">
          <p15:clr>
            <a:srgbClr val="F26B43"/>
          </p15:clr>
        </p15:guide>
        <p15:guide id="7" pos="3984" userDrawn="1">
          <p15:clr>
            <a:srgbClr val="F26B43"/>
          </p15:clr>
        </p15:guide>
        <p15:guide id="8" orient="horz" pos="336" userDrawn="1">
          <p15:clr>
            <a:srgbClr val="F26B43"/>
          </p15:clr>
        </p15:guide>
        <p15:guide id="9" orient="horz" pos="4320" userDrawn="1">
          <p15:clr>
            <a:srgbClr val="F26B43"/>
          </p15:clr>
        </p15:guide>
        <p15:guide id="10" orient="horz" pos="398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555162"/>
            <a:ext cx="10753816" cy="849463"/>
          </a:xfrm>
          <a:prstGeom prst="rect">
            <a:avLst/>
          </a:prstGeom>
        </p:spPr>
        <p:txBody>
          <a:bodyPr vert="horz" wrap="square" lIns="91440" tIns="45720" rIns="91440" bIns="274320" rtlCol="0" anchor="t" anchorCtr="0">
            <a:spAutoFit/>
          </a:bodyPr>
          <a:lstStyle/>
          <a:p>
            <a:r>
              <a:rPr lang="en-US" dirty="0"/>
              <a:t>Click to edit Master title style</a:t>
            </a:r>
          </a:p>
        </p:txBody>
      </p:sp>
      <p:sp>
        <p:nvSpPr>
          <p:cNvPr id="3" name="Text Placeholder 2"/>
          <p:cNvSpPr>
            <a:spLocks noGrp="1"/>
          </p:cNvSpPr>
          <p:nvPr>
            <p:ph type="body" idx="1"/>
          </p:nvPr>
        </p:nvSpPr>
        <p:spPr>
          <a:xfrm>
            <a:off x="608012" y="1404625"/>
            <a:ext cx="10753815" cy="431505"/>
          </a:xfrm>
          <a:prstGeom prst="rect">
            <a:avLst/>
          </a:prstGeom>
        </p:spPr>
        <p:txBody>
          <a:bodyPr vert="horz" lIns="91440" tIns="45720" rIns="91440" bIns="45720" rtlCol="0">
            <a:noAutofit/>
          </a:bodyPr>
          <a:lstStyle/>
          <a:p>
            <a:pPr lvl="0"/>
            <a:r>
              <a:rPr lang="en-US" dirty="0"/>
              <a:t>Click to edit Master text styles</a:t>
            </a:r>
          </a:p>
        </p:txBody>
      </p:sp>
      <p:cxnSp>
        <p:nvCxnSpPr>
          <p:cNvPr id="4" name="Straight Connector 3">
            <a:extLst>
              <a:ext uri="{FF2B5EF4-FFF2-40B4-BE49-F238E27FC236}">
                <a16:creationId xmlns:a16="http://schemas.microsoft.com/office/drawing/2014/main" id="{B635E024-CEB0-1C20-5B99-D379DDBFA6EC}"/>
              </a:ext>
            </a:extLst>
          </p:cNvPr>
          <p:cNvCxnSpPr>
            <a:cxnSpLocks/>
          </p:cNvCxnSpPr>
          <p:nvPr userDrawn="1"/>
        </p:nvCxnSpPr>
        <p:spPr>
          <a:xfrm>
            <a:off x="760208" y="397625"/>
            <a:ext cx="767766" cy="0"/>
          </a:xfrm>
          <a:prstGeom prst="line">
            <a:avLst/>
          </a:prstGeom>
          <a:ln w="73025" cap="rnd">
            <a:prstDash val="sysDot"/>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995274198"/>
      </p:ext>
    </p:extLst>
  </p:cSld>
  <p:clrMap bg1="lt1" tx1="dk1" bg2="lt2" tx2="dk2" accent1="accent1" accent2="accent2" accent3="accent3" accent4="accent4" accent5="accent5" accent6="accent6" hlink="hlink" folHlink="folHlink"/>
  <p:sldLayoutIdLst>
    <p:sldLayoutId id="2147483801" r:id="rId1"/>
    <p:sldLayoutId id="2147483802" r:id="rId2"/>
    <p:sldLayoutId id="2147483803" r:id="rId3"/>
    <p:sldLayoutId id="2147483804" r:id="rId4"/>
  </p:sldLayoutIdLst>
  <p:txStyles>
    <p:titleStyle>
      <a:lvl1pPr algn="l" defTabSz="914400" rtl="0" eaLnBrk="1" latinLnBrk="0" hangingPunct="1">
        <a:lnSpc>
          <a:spcPct val="90000"/>
        </a:lnSpc>
        <a:spcBef>
          <a:spcPct val="0"/>
        </a:spcBef>
        <a:buNone/>
        <a:defRPr sz="3800" b="1" kern="1200">
          <a:solidFill>
            <a:schemeClr val="bg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 userDrawn="1">
          <p15:clr>
            <a:srgbClr val="F26B43"/>
          </p15:clr>
        </p15:guide>
        <p15:guide id="2" pos="7296" userDrawn="1">
          <p15:clr>
            <a:srgbClr val="F26B43"/>
          </p15:clr>
        </p15:guide>
        <p15:guide id="3" orient="horz" userDrawn="1">
          <p15:clr>
            <a:srgbClr val="F26B43"/>
          </p15:clr>
        </p15:guide>
        <p15:guide id="4" userDrawn="1">
          <p15:clr>
            <a:srgbClr val="F26B43"/>
          </p15:clr>
        </p15:guide>
        <p15:guide id="5" pos="7680" userDrawn="1">
          <p15:clr>
            <a:srgbClr val="F26B43"/>
          </p15:clr>
        </p15:guide>
        <p15:guide id="6" pos="3696" userDrawn="1">
          <p15:clr>
            <a:srgbClr val="F26B43"/>
          </p15:clr>
        </p15:guide>
        <p15:guide id="7" pos="3984" userDrawn="1">
          <p15:clr>
            <a:srgbClr val="F26B43"/>
          </p15:clr>
        </p15:guide>
        <p15:guide id="8" orient="horz" pos="336" userDrawn="1">
          <p15:clr>
            <a:srgbClr val="F26B43"/>
          </p15:clr>
        </p15:guide>
        <p15:guide id="9" orient="horz" pos="4320" userDrawn="1">
          <p15:clr>
            <a:srgbClr val="F26B43"/>
          </p15:clr>
        </p15:guide>
        <p15:guide id="10" orient="horz" pos="398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8" Type="http://schemas.openxmlformats.org/officeDocument/2006/relationships/image" Target="../media/image28.svg"/><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notesSlide" Target="../notesSlides/notesSlide17.xml"/><Relationship Id="rId1" Type="http://schemas.openxmlformats.org/officeDocument/2006/relationships/slideLayout" Target="../slideLayouts/slideLayout24.xml"/><Relationship Id="rId6" Type="http://schemas.openxmlformats.org/officeDocument/2006/relationships/image" Target="../media/image26.svg"/><Relationship Id="rId5" Type="http://schemas.openxmlformats.org/officeDocument/2006/relationships/image" Target="../media/image25.png"/><Relationship Id="rId4" Type="http://schemas.openxmlformats.org/officeDocument/2006/relationships/image" Target="../media/image24.svg"/><Relationship Id="rId9" Type="http://schemas.openxmlformats.org/officeDocument/2006/relationships/image" Target="../media/image29.sv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2" Type="http://schemas.openxmlformats.org/officeDocument/2006/relationships/hyperlink" Target="https://www.101computing.net/tcpip-protocols-and-packet-switching/" TargetMode="Externa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microsoft.com/office/2018/10/relationships/comments" Target="../comments/modernComment_3C3_9E9FE13.xml"/><Relationship Id="rId2" Type="http://schemas.openxmlformats.org/officeDocument/2006/relationships/notesSlide" Target="../notesSlides/notesSlide2.xml"/><Relationship Id="rId1" Type="http://schemas.openxmlformats.org/officeDocument/2006/relationships/slideLayout" Target="../slideLayouts/slideLayout19.xml"/><Relationship Id="rId5" Type="http://schemas.openxmlformats.org/officeDocument/2006/relationships/image" Target="../media/image14.png"/><Relationship Id="rId4" Type="http://schemas.openxmlformats.org/officeDocument/2006/relationships/image" Target="../media/image13.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hyperlink" Target="https://creativecommons.org/licenses/by/3.0/" TargetMode="External"/><Relationship Id="rId2" Type="http://schemas.openxmlformats.org/officeDocument/2006/relationships/notesSlide" Target="../notesSlides/notesSlide4.xml"/><Relationship Id="rId1" Type="http://schemas.openxmlformats.org/officeDocument/2006/relationships/slideLayout" Target="../slideLayouts/slideLayout19.xml"/><Relationship Id="rId6" Type="http://schemas.openxmlformats.org/officeDocument/2006/relationships/hyperlink" Target="https://www.universetoday.com/61200/earths-layers/" TargetMode="External"/><Relationship Id="rId5" Type="http://schemas.openxmlformats.org/officeDocument/2006/relationships/image" Target="../media/image17.jpg"/><Relationship Id="rId4" Type="http://schemas.openxmlformats.org/officeDocument/2006/relationships/image" Target="../media/image16.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13DF0-7E98-4E14-BF4A-6BAEA5ABB8F6}"/>
              </a:ext>
            </a:extLst>
          </p:cNvPr>
          <p:cNvSpPr>
            <a:spLocks noGrp="1"/>
          </p:cNvSpPr>
          <p:nvPr>
            <p:ph type="title"/>
          </p:nvPr>
        </p:nvSpPr>
        <p:spPr/>
        <p:txBody>
          <a:bodyPr/>
          <a:lstStyle/>
          <a:p>
            <a:r>
              <a:rPr lang="en-US" dirty="0"/>
              <a:t>The Internet Protocol</a:t>
            </a:r>
          </a:p>
        </p:txBody>
      </p:sp>
      <p:sp>
        <p:nvSpPr>
          <p:cNvPr id="3" name="Text Placeholder 2">
            <a:extLst>
              <a:ext uri="{FF2B5EF4-FFF2-40B4-BE49-F238E27FC236}">
                <a16:creationId xmlns:a16="http://schemas.microsoft.com/office/drawing/2014/main" id="{FA91FA91-2081-33DF-0F27-0ED92EF61E36}"/>
              </a:ext>
            </a:extLst>
          </p:cNvPr>
          <p:cNvSpPr>
            <a:spLocks noGrp="1"/>
          </p:cNvSpPr>
          <p:nvPr>
            <p:ph type="body" sz="quarter" idx="10"/>
          </p:nvPr>
        </p:nvSpPr>
        <p:spPr/>
        <p:txBody>
          <a:bodyPr/>
          <a:lstStyle/>
          <a:p>
            <a:r>
              <a:rPr lang="en-US" dirty="0"/>
              <a:t>A Crash Course</a:t>
            </a:r>
          </a:p>
        </p:txBody>
      </p:sp>
    </p:spTree>
    <p:extLst>
      <p:ext uri="{BB962C8B-B14F-4D97-AF65-F5344CB8AC3E}">
        <p14:creationId xmlns:p14="http://schemas.microsoft.com/office/powerpoint/2010/main" val="13236696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DB0917-5650-8669-4699-FEDCABA4B561}"/>
              </a:ext>
            </a:extLst>
          </p:cNvPr>
          <p:cNvSpPr>
            <a:spLocks noGrp="1"/>
          </p:cNvSpPr>
          <p:nvPr>
            <p:ph type="body" sz="quarter" idx="13"/>
          </p:nvPr>
        </p:nvSpPr>
        <p:spPr/>
        <p:txBody>
          <a:bodyPr/>
          <a:lstStyle/>
          <a:p>
            <a:r>
              <a:rPr lang="en-US" dirty="0"/>
              <a:t>Packets and Frames</a:t>
            </a:r>
          </a:p>
        </p:txBody>
      </p:sp>
      <p:sp>
        <p:nvSpPr>
          <p:cNvPr id="4" name="Title 3">
            <a:extLst>
              <a:ext uri="{FF2B5EF4-FFF2-40B4-BE49-F238E27FC236}">
                <a16:creationId xmlns:a16="http://schemas.microsoft.com/office/drawing/2014/main" id="{C3C97D35-DA97-0661-BFBC-94E21FD4AD76}"/>
              </a:ext>
            </a:extLst>
          </p:cNvPr>
          <p:cNvSpPr>
            <a:spLocks noGrp="1"/>
          </p:cNvSpPr>
          <p:nvPr>
            <p:ph type="title"/>
          </p:nvPr>
        </p:nvSpPr>
        <p:spPr/>
        <p:txBody>
          <a:bodyPr/>
          <a:lstStyle/>
          <a:p>
            <a:r>
              <a:rPr lang="en-US" dirty="0"/>
              <a:t>The Internet Protocol</a:t>
            </a:r>
          </a:p>
        </p:txBody>
      </p:sp>
      <p:sp>
        <p:nvSpPr>
          <p:cNvPr id="41" name="Text Placeholder 2">
            <a:extLst>
              <a:ext uri="{FF2B5EF4-FFF2-40B4-BE49-F238E27FC236}">
                <a16:creationId xmlns:a16="http://schemas.microsoft.com/office/drawing/2014/main" id="{7303F9BF-B431-24A2-2E64-537103E68A0B}"/>
              </a:ext>
            </a:extLst>
          </p:cNvPr>
          <p:cNvSpPr txBox="1">
            <a:spLocks/>
          </p:cNvSpPr>
          <p:nvPr/>
        </p:nvSpPr>
        <p:spPr>
          <a:xfrm>
            <a:off x="608012" y="2016941"/>
            <a:ext cx="10974387" cy="369332"/>
          </a:xfrm>
          <a:prstGeom prst="rect">
            <a:avLst/>
          </a:prstGeom>
        </p:spPr>
        <p:txBody>
          <a:bodyPr vert="horz" wrap="square" lIns="91440" tIns="45720" rIns="91440" bIns="45720" rtlCol="0">
            <a:spAutoFit/>
          </a:bodyPr>
          <a:lst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Clr>
                <a:schemeClr val="tx1"/>
              </a:buClr>
              <a:buFont typeface="Arial" panose="020B0604020202020204" pitchFamily="34" charset="0"/>
              <a:buChar char="•"/>
            </a:pPr>
            <a:r>
              <a:rPr lang="en-US" sz="1800" dirty="0"/>
              <a:t>IP is a packet-switching network protocol.</a:t>
            </a:r>
          </a:p>
        </p:txBody>
      </p:sp>
      <p:sp>
        <p:nvSpPr>
          <p:cNvPr id="42" name="Text Placeholder 2">
            <a:extLst>
              <a:ext uri="{FF2B5EF4-FFF2-40B4-BE49-F238E27FC236}">
                <a16:creationId xmlns:a16="http://schemas.microsoft.com/office/drawing/2014/main" id="{9C48B421-64EC-0DB1-0833-552364E286D5}"/>
              </a:ext>
            </a:extLst>
          </p:cNvPr>
          <p:cNvSpPr txBox="1">
            <a:spLocks/>
          </p:cNvSpPr>
          <p:nvPr/>
        </p:nvSpPr>
        <p:spPr>
          <a:xfrm>
            <a:off x="608012" y="2507095"/>
            <a:ext cx="10974387" cy="646331"/>
          </a:xfrm>
          <a:prstGeom prst="rect">
            <a:avLst/>
          </a:prstGeom>
        </p:spPr>
        <p:txBody>
          <a:bodyPr vert="horz" wrap="square" lIns="91440" tIns="45720" rIns="91440" bIns="45720" rtlCol="0">
            <a:spAutoFit/>
          </a:bodyPr>
          <a:lst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Clr>
                <a:schemeClr val="tx1"/>
              </a:buClr>
              <a:buFont typeface="Arial" panose="020B0604020202020204" pitchFamily="34" charset="0"/>
              <a:buChar char="•"/>
            </a:pPr>
            <a:r>
              <a:rPr lang="en-US" sz="1800" b="1" dirty="0"/>
              <a:t>Remember</a:t>
            </a:r>
            <a:r>
              <a:rPr lang="en-US" sz="1800" dirty="0"/>
              <a:t>: The size of the data sent over the network is more than just your data due to the overhead of each layer!</a:t>
            </a:r>
          </a:p>
        </p:txBody>
      </p:sp>
      <p:sp>
        <p:nvSpPr>
          <p:cNvPr id="43" name="Rectangle 42">
            <a:extLst>
              <a:ext uri="{FF2B5EF4-FFF2-40B4-BE49-F238E27FC236}">
                <a16:creationId xmlns:a16="http://schemas.microsoft.com/office/drawing/2014/main" id="{13982DD6-3AA4-8525-A429-8C566493847E}"/>
              </a:ext>
            </a:extLst>
          </p:cNvPr>
          <p:cNvSpPr>
            <a:spLocks/>
          </p:cNvSpPr>
          <p:nvPr/>
        </p:nvSpPr>
        <p:spPr>
          <a:xfrm>
            <a:off x="608011" y="3704574"/>
            <a:ext cx="10753815" cy="2478511"/>
          </a:xfrm>
          <a:prstGeom prst="rect">
            <a:avLst/>
          </a:prstGeom>
          <a:solidFill>
            <a:schemeClr val="tx1">
              <a:lumMod val="20000"/>
              <a:lumOff val="80000"/>
            </a:schemeClr>
          </a:solidFill>
          <a:ln w="38100">
            <a:solidFill>
              <a:schemeClr val="tx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Ins="9144000" rtlCol="0" anchor="ctr"/>
          <a:lstStyle/>
          <a:p>
            <a:r>
              <a:rPr lang="en-US" dirty="0">
                <a:solidFill>
                  <a:schemeClr val="tx2"/>
                </a:solidFill>
              </a:rPr>
              <a:t>Ethernet Frame (MAC)</a:t>
            </a:r>
          </a:p>
        </p:txBody>
      </p:sp>
      <p:sp>
        <p:nvSpPr>
          <p:cNvPr id="45" name="Rectangle 44">
            <a:extLst>
              <a:ext uri="{FF2B5EF4-FFF2-40B4-BE49-F238E27FC236}">
                <a16:creationId xmlns:a16="http://schemas.microsoft.com/office/drawing/2014/main" id="{BB2082FB-7693-6842-7CEA-0F69444497EE}"/>
              </a:ext>
            </a:extLst>
          </p:cNvPr>
          <p:cNvSpPr>
            <a:spLocks/>
          </p:cNvSpPr>
          <p:nvPr/>
        </p:nvSpPr>
        <p:spPr>
          <a:xfrm>
            <a:off x="2291669" y="3962400"/>
            <a:ext cx="8840787" cy="1962860"/>
          </a:xfrm>
          <a:prstGeom prst="rect">
            <a:avLst/>
          </a:prstGeom>
          <a:solidFill>
            <a:schemeClr val="accent2">
              <a:lumMod val="20000"/>
              <a:lumOff val="80000"/>
            </a:schemeClr>
          </a:solidFill>
          <a:ln w="38100">
            <a:solidFill>
              <a:schemeClr val="accent2"/>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Ins="7406640" rtlCol="0" anchor="ctr"/>
          <a:lstStyle/>
          <a:p>
            <a:r>
              <a:rPr lang="en-US" dirty="0">
                <a:solidFill>
                  <a:schemeClr val="tx2"/>
                </a:solidFill>
              </a:rPr>
              <a:t>IP Packet (</a:t>
            </a:r>
            <a:r>
              <a:rPr lang="en-US" dirty="0" err="1">
                <a:solidFill>
                  <a:schemeClr val="tx2"/>
                </a:solidFill>
              </a:rPr>
              <a:t>Addr</a:t>
            </a:r>
            <a:r>
              <a:rPr lang="en-US" dirty="0">
                <a:solidFill>
                  <a:schemeClr val="tx2"/>
                </a:solidFill>
              </a:rPr>
              <a:t>)</a:t>
            </a:r>
          </a:p>
        </p:txBody>
      </p:sp>
      <p:sp>
        <p:nvSpPr>
          <p:cNvPr id="46" name="Rectangle 45">
            <a:extLst>
              <a:ext uri="{FF2B5EF4-FFF2-40B4-BE49-F238E27FC236}">
                <a16:creationId xmlns:a16="http://schemas.microsoft.com/office/drawing/2014/main" id="{D14FB5D6-55A9-5271-7A04-7AC6C30B7574}"/>
              </a:ext>
            </a:extLst>
          </p:cNvPr>
          <p:cNvSpPr>
            <a:spLocks/>
          </p:cNvSpPr>
          <p:nvPr/>
        </p:nvSpPr>
        <p:spPr>
          <a:xfrm>
            <a:off x="3568927" y="4194728"/>
            <a:ext cx="7215188" cy="1498204"/>
          </a:xfrm>
          <a:prstGeom prst="rect">
            <a:avLst/>
          </a:prstGeom>
          <a:solidFill>
            <a:schemeClr val="accent3">
              <a:lumMod val="20000"/>
              <a:lumOff val="80000"/>
            </a:schemeClr>
          </a:solidFill>
          <a:ln w="38100">
            <a:solidFill>
              <a:schemeClr val="accent3"/>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Ins="6217920" rtlCol="0" anchor="ctr"/>
          <a:lstStyle/>
          <a:p>
            <a:r>
              <a:rPr lang="en-US" dirty="0">
                <a:solidFill>
                  <a:schemeClr val="tx2"/>
                </a:solidFill>
              </a:rPr>
              <a:t>TCP Packet (Ports)</a:t>
            </a:r>
          </a:p>
        </p:txBody>
      </p:sp>
      <p:sp>
        <p:nvSpPr>
          <p:cNvPr id="47" name="Rectangle 46">
            <a:extLst>
              <a:ext uri="{FF2B5EF4-FFF2-40B4-BE49-F238E27FC236}">
                <a16:creationId xmlns:a16="http://schemas.microsoft.com/office/drawing/2014/main" id="{25AA08DC-164F-93AB-5884-65890CD1C4FA}"/>
              </a:ext>
            </a:extLst>
          </p:cNvPr>
          <p:cNvSpPr>
            <a:spLocks/>
          </p:cNvSpPr>
          <p:nvPr/>
        </p:nvSpPr>
        <p:spPr>
          <a:xfrm>
            <a:off x="4584927" y="4471727"/>
            <a:ext cx="5923416" cy="944206"/>
          </a:xfrm>
          <a:prstGeom prst="rect">
            <a:avLst/>
          </a:prstGeom>
          <a:solidFill>
            <a:schemeClr val="accent4">
              <a:lumMod val="20000"/>
              <a:lumOff val="80000"/>
            </a:schemeClr>
          </a:solidFill>
          <a:ln w="38100">
            <a:solidFill>
              <a:schemeClr val="accent4"/>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Ins="4937760" rtlCol="0" anchor="ctr"/>
          <a:lstStyle/>
          <a:p>
            <a:r>
              <a:rPr lang="en-US" dirty="0">
                <a:solidFill>
                  <a:schemeClr val="tx2"/>
                </a:solidFill>
              </a:rPr>
              <a:t>Protocol</a:t>
            </a:r>
          </a:p>
        </p:txBody>
      </p:sp>
      <p:sp>
        <p:nvSpPr>
          <p:cNvPr id="52" name="Rectangle 51">
            <a:extLst>
              <a:ext uri="{FF2B5EF4-FFF2-40B4-BE49-F238E27FC236}">
                <a16:creationId xmlns:a16="http://schemas.microsoft.com/office/drawing/2014/main" id="{3D5C7293-424D-39B8-E2E2-CF7609733A69}"/>
              </a:ext>
            </a:extLst>
          </p:cNvPr>
          <p:cNvSpPr>
            <a:spLocks/>
          </p:cNvSpPr>
          <p:nvPr/>
        </p:nvSpPr>
        <p:spPr>
          <a:xfrm>
            <a:off x="5867400" y="4688114"/>
            <a:ext cx="4379686" cy="511432"/>
          </a:xfrm>
          <a:prstGeom prst="rect">
            <a:avLst/>
          </a:prstGeom>
          <a:solidFill>
            <a:schemeClr val="accent6">
              <a:lumMod val="20000"/>
              <a:lumOff val="80000"/>
            </a:schemeClr>
          </a:solidFill>
          <a:ln w="38100">
            <a:solidFill>
              <a:schemeClr val="accent6"/>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Ins="2377440" rtlCol="0" anchor="ctr"/>
          <a:lstStyle/>
          <a:p>
            <a:r>
              <a:rPr lang="en-US" dirty="0">
                <a:solidFill>
                  <a:schemeClr val="tx2"/>
                </a:solidFill>
              </a:rPr>
              <a:t>Application Data</a:t>
            </a:r>
          </a:p>
        </p:txBody>
      </p:sp>
    </p:spTree>
    <p:extLst>
      <p:ext uri="{BB962C8B-B14F-4D97-AF65-F5344CB8AC3E}">
        <p14:creationId xmlns:p14="http://schemas.microsoft.com/office/powerpoint/2010/main" val="1203777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4B81634-A7CC-05B0-E376-C16091B79272}"/>
              </a:ext>
              <a:ext uri="{C183D7F6-B498-43B3-948B-1728B52AA6E4}">
                <adec:decorative xmlns:adec="http://schemas.microsoft.com/office/drawing/2017/decorative" val="1"/>
              </a:ext>
            </a:extLst>
          </p:cNvPr>
          <p:cNvSpPr/>
          <p:nvPr/>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93774176-C66C-AC2B-921D-C0728E25F5B4}"/>
              </a:ext>
            </a:extLst>
          </p:cNvPr>
          <p:cNvSpPr>
            <a:spLocks noGrp="1"/>
          </p:cNvSpPr>
          <p:nvPr>
            <p:ph type="title"/>
          </p:nvPr>
        </p:nvSpPr>
        <p:spPr>
          <a:xfrm>
            <a:off x="609601" y="555162"/>
            <a:ext cx="4876800" cy="618631"/>
          </a:xfrm>
        </p:spPr>
        <p:txBody>
          <a:bodyPr/>
          <a:lstStyle/>
          <a:p>
            <a:r>
              <a:rPr lang="en-US" dirty="0"/>
              <a:t>Packets and Frames</a:t>
            </a:r>
          </a:p>
        </p:txBody>
      </p:sp>
      <p:sp>
        <p:nvSpPr>
          <p:cNvPr id="9" name="Text Placeholder 8">
            <a:extLst>
              <a:ext uri="{FF2B5EF4-FFF2-40B4-BE49-F238E27FC236}">
                <a16:creationId xmlns:a16="http://schemas.microsoft.com/office/drawing/2014/main" id="{82E889AD-48B0-5D33-A4B5-596488090888}"/>
              </a:ext>
            </a:extLst>
          </p:cNvPr>
          <p:cNvSpPr>
            <a:spLocks noGrp="1"/>
          </p:cNvSpPr>
          <p:nvPr>
            <p:ph type="body" sz="quarter" idx="13"/>
          </p:nvPr>
        </p:nvSpPr>
        <p:spPr>
          <a:xfrm>
            <a:off x="608140" y="1195621"/>
            <a:ext cx="4876799" cy="710964"/>
          </a:xfrm>
        </p:spPr>
        <p:txBody>
          <a:bodyPr/>
          <a:lstStyle/>
          <a:p>
            <a:r>
              <a:rPr lang="en-US" dirty="0"/>
              <a:t>Step 1: Data Packets</a:t>
            </a:r>
          </a:p>
        </p:txBody>
      </p:sp>
      <p:sp>
        <p:nvSpPr>
          <p:cNvPr id="34" name="TextBox 33">
            <a:extLst>
              <a:ext uri="{FF2B5EF4-FFF2-40B4-BE49-F238E27FC236}">
                <a16:creationId xmlns:a16="http://schemas.microsoft.com/office/drawing/2014/main" id="{3F70B85E-14FE-1A2D-FD68-75149EBC3501}"/>
              </a:ext>
            </a:extLst>
          </p:cNvPr>
          <p:cNvSpPr txBox="1"/>
          <p:nvPr/>
        </p:nvSpPr>
        <p:spPr>
          <a:xfrm>
            <a:off x="10950955" y="6642556"/>
            <a:ext cx="1241045" cy="215444"/>
          </a:xfrm>
          <a:prstGeom prst="rect">
            <a:avLst/>
          </a:prstGeom>
          <a:noFill/>
        </p:spPr>
        <p:txBody>
          <a:bodyPr wrap="none" rtlCol="0">
            <a:spAutoFit/>
          </a:bodyPr>
          <a:lstStyle/>
          <a:p>
            <a:pPr algn="r"/>
            <a:r>
              <a:rPr lang="en-US" sz="800" dirty="0">
                <a:solidFill>
                  <a:srgbClr val="010022"/>
                </a:solidFill>
              </a:rPr>
              <a:t>(101 Computing, 2021)</a:t>
            </a:r>
          </a:p>
        </p:txBody>
      </p:sp>
      <p:sp>
        <p:nvSpPr>
          <p:cNvPr id="36" name="Text Placeholder 2">
            <a:extLst>
              <a:ext uri="{FF2B5EF4-FFF2-40B4-BE49-F238E27FC236}">
                <a16:creationId xmlns:a16="http://schemas.microsoft.com/office/drawing/2014/main" id="{4A0262D8-BDE2-4475-2E09-2118BF2BD30B}"/>
              </a:ext>
            </a:extLst>
          </p:cNvPr>
          <p:cNvSpPr txBox="1">
            <a:spLocks/>
          </p:cNvSpPr>
          <p:nvPr/>
        </p:nvSpPr>
        <p:spPr>
          <a:xfrm>
            <a:off x="608013" y="3429000"/>
            <a:ext cx="4634548" cy="646331"/>
          </a:xfrm>
          <a:prstGeom prst="rect">
            <a:avLst/>
          </a:prstGeom>
        </p:spPr>
        <p:txBody>
          <a:bodyPr vert="horz" wrap="square" lIns="91440" tIns="45720" rIns="91440" bIns="45720" rtlCol="0">
            <a:spAutoFit/>
          </a:bodyPr>
          <a:lst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Clr>
                <a:schemeClr val="tx1"/>
              </a:buClr>
              <a:buFont typeface="Arial" panose="020B0604020202020204" pitchFamily="34" charset="0"/>
              <a:buChar char="•"/>
            </a:pPr>
            <a:r>
              <a:rPr lang="en-US" sz="1800" dirty="0"/>
              <a:t>The data is split into several packets of a small size (e.g., 64 KB max).</a:t>
            </a:r>
          </a:p>
        </p:txBody>
      </p:sp>
      <p:pic>
        <p:nvPicPr>
          <p:cNvPr id="6" name="Picture 5" descr="An image being split into several pacekts of a small size.">
            <a:extLst>
              <a:ext uri="{FF2B5EF4-FFF2-40B4-BE49-F238E27FC236}">
                <a16:creationId xmlns:a16="http://schemas.microsoft.com/office/drawing/2014/main" id="{6A799442-14C9-84DF-0DE8-F39111272986}"/>
              </a:ext>
            </a:extLst>
          </p:cNvPr>
          <p:cNvPicPr>
            <a:picLocks noChangeAspect="1"/>
          </p:cNvPicPr>
          <p:nvPr/>
        </p:nvPicPr>
        <p:blipFill rotWithShape="1">
          <a:blip r:embed="rId3">
            <a:extLst>
              <a:ext uri="{28A0092B-C50C-407E-A947-70E740481C1C}">
                <a14:useLocalDpi xmlns:a14="http://schemas.microsoft.com/office/drawing/2010/main" val="0"/>
              </a:ext>
            </a:extLst>
          </a:blip>
          <a:srcRect b="11111"/>
          <a:stretch/>
        </p:blipFill>
        <p:spPr>
          <a:xfrm>
            <a:off x="6248400" y="381000"/>
            <a:ext cx="5791200" cy="6096000"/>
          </a:xfrm>
          <a:prstGeom prst="rect">
            <a:avLst/>
          </a:prstGeom>
        </p:spPr>
      </p:pic>
    </p:spTree>
    <p:extLst>
      <p:ext uri="{BB962C8B-B14F-4D97-AF65-F5344CB8AC3E}">
        <p14:creationId xmlns:p14="http://schemas.microsoft.com/office/powerpoint/2010/main" val="33132873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4B81634-A7CC-05B0-E376-C16091B79272}"/>
              </a:ext>
              <a:ext uri="{C183D7F6-B498-43B3-948B-1728B52AA6E4}">
                <adec:decorative xmlns:adec="http://schemas.microsoft.com/office/drawing/2017/decorative" val="1"/>
              </a:ext>
            </a:extLst>
          </p:cNvPr>
          <p:cNvSpPr/>
          <p:nvPr/>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93774176-C66C-AC2B-921D-C0728E25F5B4}"/>
              </a:ext>
            </a:extLst>
          </p:cNvPr>
          <p:cNvSpPr>
            <a:spLocks noGrp="1"/>
          </p:cNvSpPr>
          <p:nvPr>
            <p:ph type="title"/>
          </p:nvPr>
        </p:nvSpPr>
        <p:spPr>
          <a:xfrm>
            <a:off x="609601" y="555162"/>
            <a:ext cx="4876800" cy="618631"/>
          </a:xfrm>
        </p:spPr>
        <p:txBody>
          <a:bodyPr/>
          <a:lstStyle/>
          <a:p>
            <a:r>
              <a:rPr lang="en-US" dirty="0"/>
              <a:t>Packets and Frames</a:t>
            </a:r>
          </a:p>
        </p:txBody>
      </p:sp>
      <p:sp>
        <p:nvSpPr>
          <p:cNvPr id="9" name="Text Placeholder 8">
            <a:extLst>
              <a:ext uri="{FF2B5EF4-FFF2-40B4-BE49-F238E27FC236}">
                <a16:creationId xmlns:a16="http://schemas.microsoft.com/office/drawing/2014/main" id="{82E889AD-48B0-5D33-A4B5-596488090888}"/>
              </a:ext>
            </a:extLst>
          </p:cNvPr>
          <p:cNvSpPr>
            <a:spLocks noGrp="1"/>
          </p:cNvSpPr>
          <p:nvPr>
            <p:ph type="body" sz="quarter" idx="13"/>
          </p:nvPr>
        </p:nvSpPr>
        <p:spPr>
          <a:xfrm>
            <a:off x="608140" y="1195621"/>
            <a:ext cx="4876799" cy="710964"/>
          </a:xfrm>
        </p:spPr>
        <p:txBody>
          <a:bodyPr/>
          <a:lstStyle/>
          <a:p>
            <a:r>
              <a:rPr lang="en-US" dirty="0"/>
              <a:t>Step 2: Addressing</a:t>
            </a:r>
          </a:p>
        </p:txBody>
      </p:sp>
      <p:sp>
        <p:nvSpPr>
          <p:cNvPr id="34" name="TextBox 33">
            <a:extLst>
              <a:ext uri="{FF2B5EF4-FFF2-40B4-BE49-F238E27FC236}">
                <a16:creationId xmlns:a16="http://schemas.microsoft.com/office/drawing/2014/main" id="{3F70B85E-14FE-1A2D-FD68-75149EBC3501}"/>
              </a:ext>
            </a:extLst>
          </p:cNvPr>
          <p:cNvSpPr txBox="1"/>
          <p:nvPr/>
        </p:nvSpPr>
        <p:spPr>
          <a:xfrm>
            <a:off x="10950955" y="6642556"/>
            <a:ext cx="1241045" cy="215444"/>
          </a:xfrm>
          <a:prstGeom prst="rect">
            <a:avLst/>
          </a:prstGeom>
          <a:noFill/>
        </p:spPr>
        <p:txBody>
          <a:bodyPr wrap="none" rtlCol="0">
            <a:spAutoFit/>
          </a:bodyPr>
          <a:lstStyle/>
          <a:p>
            <a:pPr algn="r"/>
            <a:r>
              <a:rPr lang="en-US" sz="800" dirty="0">
                <a:solidFill>
                  <a:srgbClr val="010022"/>
                </a:solidFill>
              </a:rPr>
              <a:t>(101 Computing, 2021)</a:t>
            </a:r>
          </a:p>
        </p:txBody>
      </p:sp>
      <p:sp>
        <p:nvSpPr>
          <p:cNvPr id="8" name="Text Placeholder 2">
            <a:extLst>
              <a:ext uri="{FF2B5EF4-FFF2-40B4-BE49-F238E27FC236}">
                <a16:creationId xmlns:a16="http://schemas.microsoft.com/office/drawing/2014/main" id="{2F29C06F-A8A1-EDBD-23C9-1C314A3777CD}"/>
              </a:ext>
            </a:extLst>
          </p:cNvPr>
          <p:cNvSpPr txBox="1">
            <a:spLocks/>
          </p:cNvSpPr>
          <p:nvPr/>
        </p:nvSpPr>
        <p:spPr>
          <a:xfrm>
            <a:off x="776454" y="2562096"/>
            <a:ext cx="5090946" cy="2693045"/>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Clr>
                <a:schemeClr val="tx1"/>
              </a:buClr>
              <a:buFont typeface="Arial" panose="020B0604020202020204" pitchFamily="34" charset="0"/>
              <a:buChar char="•"/>
            </a:pPr>
            <a:r>
              <a:rPr lang="en-US" dirty="0"/>
              <a:t>Each packet contains:</a:t>
            </a:r>
          </a:p>
          <a:p>
            <a:pPr marL="1028700" lvl="1" indent="-342900">
              <a:buClr>
                <a:schemeClr val="tx1"/>
              </a:buClr>
            </a:pPr>
            <a:r>
              <a:rPr lang="en-US" sz="2000" dirty="0">
                <a:solidFill>
                  <a:schemeClr val="bg1"/>
                </a:solidFill>
              </a:rPr>
              <a:t>Source IP address</a:t>
            </a:r>
          </a:p>
          <a:p>
            <a:pPr marL="1028700" lvl="1" indent="-342900">
              <a:buClr>
                <a:schemeClr val="tx1"/>
              </a:buClr>
            </a:pPr>
            <a:r>
              <a:rPr lang="en-US" sz="2000" dirty="0">
                <a:solidFill>
                  <a:schemeClr val="bg1"/>
                </a:solidFill>
              </a:rPr>
              <a:t>Destination IP address</a:t>
            </a:r>
          </a:p>
          <a:p>
            <a:pPr marL="1028700" lvl="1" indent="-342900">
              <a:buClr>
                <a:schemeClr val="tx1"/>
              </a:buClr>
            </a:pPr>
            <a:r>
              <a:rPr lang="en-US" sz="2000" dirty="0">
                <a:solidFill>
                  <a:schemeClr val="bg1"/>
                </a:solidFill>
              </a:rPr>
              <a:t>Protocol: HTTP / FTP / SMTP, etc.</a:t>
            </a:r>
          </a:p>
          <a:p>
            <a:pPr marL="1028700" lvl="1" indent="-342900">
              <a:buClr>
                <a:schemeClr val="tx1"/>
              </a:buClr>
            </a:pPr>
            <a:r>
              <a:rPr lang="en-US" sz="2000" dirty="0">
                <a:solidFill>
                  <a:schemeClr val="bg1"/>
                </a:solidFill>
              </a:rPr>
              <a:t>The position of the packet</a:t>
            </a:r>
          </a:p>
          <a:p>
            <a:pPr marL="1028700" lvl="1" indent="-342900">
              <a:buClr>
                <a:schemeClr val="tx1"/>
              </a:buClr>
            </a:pPr>
            <a:r>
              <a:rPr lang="en-US" sz="2000" dirty="0">
                <a:solidFill>
                  <a:schemeClr val="bg1"/>
                </a:solidFill>
              </a:rPr>
              <a:t>The payload (the data itself!)</a:t>
            </a:r>
          </a:p>
          <a:p>
            <a:pPr marL="1028700" lvl="1" indent="-342900">
              <a:buClr>
                <a:schemeClr val="tx1"/>
              </a:buClr>
            </a:pPr>
            <a:r>
              <a:rPr lang="en-US" sz="2000" dirty="0">
                <a:solidFill>
                  <a:schemeClr val="bg1"/>
                </a:solidFill>
              </a:rPr>
              <a:t>Additional information (e.g., error detection, etc.)</a:t>
            </a:r>
          </a:p>
        </p:txBody>
      </p:sp>
      <p:pic>
        <p:nvPicPr>
          <p:cNvPr id="6" name="Picture 5" descr="A graphic showing an example of packet contents">
            <a:extLst>
              <a:ext uri="{FF2B5EF4-FFF2-40B4-BE49-F238E27FC236}">
                <a16:creationId xmlns:a16="http://schemas.microsoft.com/office/drawing/2014/main" id="{6A799442-14C9-84DF-0DE8-F39111272986}"/>
              </a:ext>
            </a:extLst>
          </p:cNvPr>
          <p:cNvPicPr>
            <a:picLocks noChangeAspect="1"/>
          </p:cNvPicPr>
          <p:nvPr/>
        </p:nvPicPr>
        <p:blipFill rotWithShape="1">
          <a:blip r:embed="rId3">
            <a:extLst>
              <a:ext uri="{28A0092B-C50C-407E-A947-70E740481C1C}">
                <a14:useLocalDpi xmlns:a14="http://schemas.microsoft.com/office/drawing/2010/main" val="0"/>
              </a:ext>
            </a:extLst>
          </a:blip>
          <a:srcRect l="-1773" t="-2607" r="-1773" b="-2607"/>
          <a:stretch/>
        </p:blipFill>
        <p:spPr>
          <a:xfrm>
            <a:off x="6248400" y="1518786"/>
            <a:ext cx="5791200" cy="4466758"/>
          </a:xfrm>
          <a:prstGeom prst="rect">
            <a:avLst/>
          </a:prstGeom>
        </p:spPr>
      </p:pic>
    </p:spTree>
    <p:extLst>
      <p:ext uri="{BB962C8B-B14F-4D97-AF65-F5344CB8AC3E}">
        <p14:creationId xmlns:p14="http://schemas.microsoft.com/office/powerpoint/2010/main" val="39922178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4B81634-A7CC-05B0-E376-C16091B79272}"/>
              </a:ext>
              <a:ext uri="{C183D7F6-B498-43B3-948B-1728B52AA6E4}">
                <adec:decorative xmlns:adec="http://schemas.microsoft.com/office/drawing/2017/decorative" val="1"/>
              </a:ext>
            </a:extLst>
          </p:cNvPr>
          <p:cNvSpPr/>
          <p:nvPr/>
        </p:nvSpPr>
        <p:spPr>
          <a:xfrm>
            <a:off x="-101600" y="3149600"/>
            <a:ext cx="12293600" cy="37083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93774176-C66C-AC2B-921D-C0728E25F5B4}"/>
              </a:ext>
            </a:extLst>
          </p:cNvPr>
          <p:cNvSpPr>
            <a:spLocks noGrp="1"/>
          </p:cNvSpPr>
          <p:nvPr>
            <p:ph type="title"/>
          </p:nvPr>
        </p:nvSpPr>
        <p:spPr>
          <a:xfrm>
            <a:off x="609601" y="555162"/>
            <a:ext cx="4876800" cy="618631"/>
          </a:xfrm>
        </p:spPr>
        <p:txBody>
          <a:bodyPr/>
          <a:lstStyle/>
          <a:p>
            <a:r>
              <a:rPr lang="en-US" dirty="0"/>
              <a:t>Packets and Frames</a:t>
            </a:r>
          </a:p>
        </p:txBody>
      </p:sp>
      <p:sp>
        <p:nvSpPr>
          <p:cNvPr id="9" name="Text Placeholder 8">
            <a:extLst>
              <a:ext uri="{FF2B5EF4-FFF2-40B4-BE49-F238E27FC236}">
                <a16:creationId xmlns:a16="http://schemas.microsoft.com/office/drawing/2014/main" id="{82E889AD-48B0-5D33-A4B5-596488090888}"/>
              </a:ext>
            </a:extLst>
          </p:cNvPr>
          <p:cNvSpPr>
            <a:spLocks noGrp="1"/>
          </p:cNvSpPr>
          <p:nvPr>
            <p:ph type="body" sz="quarter" idx="13"/>
          </p:nvPr>
        </p:nvSpPr>
        <p:spPr>
          <a:xfrm>
            <a:off x="608140" y="1195621"/>
            <a:ext cx="4876799" cy="710964"/>
          </a:xfrm>
        </p:spPr>
        <p:txBody>
          <a:bodyPr/>
          <a:lstStyle/>
          <a:p>
            <a:r>
              <a:rPr lang="en-US" dirty="0"/>
              <a:t>Step 3: Routing</a:t>
            </a:r>
          </a:p>
        </p:txBody>
      </p:sp>
      <p:sp>
        <p:nvSpPr>
          <p:cNvPr id="34" name="TextBox 33">
            <a:extLst>
              <a:ext uri="{FF2B5EF4-FFF2-40B4-BE49-F238E27FC236}">
                <a16:creationId xmlns:a16="http://schemas.microsoft.com/office/drawing/2014/main" id="{3F70B85E-14FE-1A2D-FD68-75149EBC3501}"/>
              </a:ext>
            </a:extLst>
          </p:cNvPr>
          <p:cNvSpPr txBox="1"/>
          <p:nvPr/>
        </p:nvSpPr>
        <p:spPr>
          <a:xfrm>
            <a:off x="10950955" y="6642556"/>
            <a:ext cx="1241045" cy="215444"/>
          </a:xfrm>
          <a:prstGeom prst="rect">
            <a:avLst/>
          </a:prstGeom>
          <a:noFill/>
        </p:spPr>
        <p:txBody>
          <a:bodyPr wrap="none" rtlCol="0">
            <a:spAutoFit/>
          </a:bodyPr>
          <a:lstStyle/>
          <a:p>
            <a:pPr algn="r"/>
            <a:r>
              <a:rPr lang="en-US" sz="800" dirty="0">
                <a:solidFill>
                  <a:srgbClr val="010022"/>
                </a:solidFill>
              </a:rPr>
              <a:t>(101 Computing, 2021)</a:t>
            </a:r>
          </a:p>
        </p:txBody>
      </p:sp>
      <p:sp>
        <p:nvSpPr>
          <p:cNvPr id="8" name="Text Placeholder 2">
            <a:extLst>
              <a:ext uri="{FF2B5EF4-FFF2-40B4-BE49-F238E27FC236}">
                <a16:creationId xmlns:a16="http://schemas.microsoft.com/office/drawing/2014/main" id="{2F29C06F-A8A1-EDBD-23C9-1C314A3777CD}"/>
              </a:ext>
            </a:extLst>
          </p:cNvPr>
          <p:cNvSpPr txBox="1">
            <a:spLocks/>
          </p:cNvSpPr>
          <p:nvPr/>
        </p:nvSpPr>
        <p:spPr>
          <a:xfrm>
            <a:off x="609600" y="1928413"/>
            <a:ext cx="3171432" cy="646331"/>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Clr>
                <a:schemeClr val="tx1"/>
              </a:buClr>
              <a:buFont typeface="Arial" panose="020B0604020202020204" pitchFamily="34" charset="0"/>
              <a:buChar char="•"/>
            </a:pPr>
            <a:r>
              <a:rPr lang="en-US" dirty="0"/>
              <a:t>All packets are sent across the network.</a:t>
            </a:r>
          </a:p>
        </p:txBody>
      </p:sp>
      <p:sp>
        <p:nvSpPr>
          <p:cNvPr id="10" name="Text Placeholder 2">
            <a:extLst>
              <a:ext uri="{FF2B5EF4-FFF2-40B4-BE49-F238E27FC236}">
                <a16:creationId xmlns:a16="http://schemas.microsoft.com/office/drawing/2014/main" id="{CD1719BE-ADF2-85C7-1C78-45512A78C7A5}"/>
              </a:ext>
            </a:extLst>
          </p:cNvPr>
          <p:cNvSpPr txBox="1">
            <a:spLocks/>
          </p:cNvSpPr>
          <p:nvPr/>
        </p:nvSpPr>
        <p:spPr>
          <a:xfrm>
            <a:off x="3744716" y="1928413"/>
            <a:ext cx="4318000" cy="923330"/>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Clr>
                <a:schemeClr val="tx1"/>
              </a:buClr>
              <a:buFont typeface="Arial" panose="020B0604020202020204" pitchFamily="34" charset="0"/>
              <a:buChar char="•"/>
            </a:pPr>
            <a:r>
              <a:rPr lang="en-US" dirty="0"/>
              <a:t>Packets are being redirected from one router to another until they reach their destination.</a:t>
            </a:r>
          </a:p>
        </p:txBody>
      </p:sp>
      <p:sp>
        <p:nvSpPr>
          <p:cNvPr id="11" name="Text Placeholder 2">
            <a:extLst>
              <a:ext uri="{FF2B5EF4-FFF2-40B4-BE49-F238E27FC236}">
                <a16:creationId xmlns:a16="http://schemas.microsoft.com/office/drawing/2014/main" id="{8E62D953-86B1-96D0-F094-4A89D31BC08E}"/>
              </a:ext>
            </a:extLst>
          </p:cNvPr>
          <p:cNvSpPr txBox="1">
            <a:spLocks/>
          </p:cNvSpPr>
          <p:nvPr/>
        </p:nvSpPr>
        <p:spPr>
          <a:xfrm>
            <a:off x="8026400" y="1928413"/>
            <a:ext cx="3556000" cy="923330"/>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Clr>
                <a:schemeClr val="tx1"/>
              </a:buClr>
              <a:buFont typeface="Arial" panose="020B0604020202020204" pitchFamily="34" charset="0"/>
              <a:buChar char="•"/>
            </a:pPr>
            <a:r>
              <a:rPr lang="en-US" dirty="0"/>
              <a:t>Packets may follow different routes depending on network traffic.</a:t>
            </a:r>
          </a:p>
        </p:txBody>
      </p:sp>
      <p:pic>
        <p:nvPicPr>
          <p:cNvPr id="5" name="Picture 4" descr="Diagram of packets being sent across a network.">
            <a:extLst>
              <a:ext uri="{FF2B5EF4-FFF2-40B4-BE49-F238E27FC236}">
                <a16:creationId xmlns:a16="http://schemas.microsoft.com/office/drawing/2014/main" id="{7BFBB3A3-EFF7-4432-2EB5-07F9C3AE8E50}"/>
              </a:ext>
            </a:extLst>
          </p:cNvPr>
          <p:cNvPicPr>
            <a:picLocks noChangeAspect="1"/>
          </p:cNvPicPr>
          <p:nvPr/>
        </p:nvPicPr>
        <p:blipFill rotWithShape="1">
          <a:blip r:embed="rId3">
            <a:extLst>
              <a:ext uri="{28A0092B-C50C-407E-A947-70E740481C1C}">
                <a14:useLocalDpi xmlns:a14="http://schemas.microsoft.com/office/drawing/2010/main" val="0"/>
              </a:ext>
            </a:extLst>
          </a:blip>
          <a:srcRect t="37544" b="12804"/>
          <a:stretch/>
        </p:blipFill>
        <p:spPr>
          <a:xfrm>
            <a:off x="1262890" y="3203993"/>
            <a:ext cx="9666220" cy="3599612"/>
          </a:xfrm>
          <a:prstGeom prst="rect">
            <a:avLst/>
          </a:prstGeom>
        </p:spPr>
      </p:pic>
    </p:spTree>
    <p:extLst>
      <p:ext uri="{BB962C8B-B14F-4D97-AF65-F5344CB8AC3E}">
        <p14:creationId xmlns:p14="http://schemas.microsoft.com/office/powerpoint/2010/main" val="3436582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4B81634-A7CC-05B0-E376-C16091B79272}"/>
              </a:ext>
              <a:ext uri="{C183D7F6-B498-43B3-948B-1728B52AA6E4}">
                <adec:decorative xmlns:adec="http://schemas.microsoft.com/office/drawing/2017/decorative" val="1"/>
              </a:ext>
            </a:extLst>
          </p:cNvPr>
          <p:cNvSpPr/>
          <p:nvPr/>
        </p:nvSpPr>
        <p:spPr>
          <a:xfrm>
            <a:off x="-101600" y="3149600"/>
            <a:ext cx="12293600" cy="37083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93774176-C66C-AC2B-921D-C0728E25F5B4}"/>
              </a:ext>
            </a:extLst>
          </p:cNvPr>
          <p:cNvSpPr>
            <a:spLocks noGrp="1"/>
          </p:cNvSpPr>
          <p:nvPr>
            <p:ph type="title"/>
          </p:nvPr>
        </p:nvSpPr>
        <p:spPr>
          <a:xfrm>
            <a:off x="609601" y="555162"/>
            <a:ext cx="4876800" cy="618631"/>
          </a:xfrm>
        </p:spPr>
        <p:txBody>
          <a:bodyPr/>
          <a:lstStyle/>
          <a:p>
            <a:r>
              <a:rPr lang="en-US" dirty="0"/>
              <a:t>Packets and Frames</a:t>
            </a:r>
          </a:p>
        </p:txBody>
      </p:sp>
      <p:sp>
        <p:nvSpPr>
          <p:cNvPr id="9" name="Text Placeholder 8">
            <a:extLst>
              <a:ext uri="{FF2B5EF4-FFF2-40B4-BE49-F238E27FC236}">
                <a16:creationId xmlns:a16="http://schemas.microsoft.com/office/drawing/2014/main" id="{82E889AD-48B0-5D33-A4B5-596488090888}"/>
              </a:ext>
            </a:extLst>
          </p:cNvPr>
          <p:cNvSpPr>
            <a:spLocks noGrp="1"/>
          </p:cNvSpPr>
          <p:nvPr>
            <p:ph type="body" sz="quarter" idx="13"/>
          </p:nvPr>
        </p:nvSpPr>
        <p:spPr>
          <a:xfrm>
            <a:off x="608140" y="1195621"/>
            <a:ext cx="4876799" cy="710964"/>
          </a:xfrm>
        </p:spPr>
        <p:txBody>
          <a:bodyPr/>
          <a:lstStyle/>
          <a:p>
            <a:r>
              <a:rPr lang="en-US" dirty="0"/>
              <a:t>Step 4: Error Detection</a:t>
            </a:r>
          </a:p>
        </p:txBody>
      </p:sp>
      <p:sp>
        <p:nvSpPr>
          <p:cNvPr id="34" name="TextBox 33">
            <a:extLst>
              <a:ext uri="{FF2B5EF4-FFF2-40B4-BE49-F238E27FC236}">
                <a16:creationId xmlns:a16="http://schemas.microsoft.com/office/drawing/2014/main" id="{3F70B85E-14FE-1A2D-FD68-75149EBC3501}"/>
              </a:ext>
            </a:extLst>
          </p:cNvPr>
          <p:cNvSpPr txBox="1"/>
          <p:nvPr/>
        </p:nvSpPr>
        <p:spPr>
          <a:xfrm>
            <a:off x="10950955" y="6642556"/>
            <a:ext cx="1241045" cy="215444"/>
          </a:xfrm>
          <a:prstGeom prst="rect">
            <a:avLst/>
          </a:prstGeom>
          <a:noFill/>
        </p:spPr>
        <p:txBody>
          <a:bodyPr wrap="none" rtlCol="0">
            <a:spAutoFit/>
          </a:bodyPr>
          <a:lstStyle/>
          <a:p>
            <a:pPr algn="r"/>
            <a:r>
              <a:rPr lang="en-US" sz="800" dirty="0">
                <a:solidFill>
                  <a:srgbClr val="010022"/>
                </a:solidFill>
              </a:rPr>
              <a:t>(101 Computing, 2021)</a:t>
            </a:r>
          </a:p>
        </p:txBody>
      </p:sp>
      <p:sp>
        <p:nvSpPr>
          <p:cNvPr id="8" name="Text Placeholder 2">
            <a:extLst>
              <a:ext uri="{FF2B5EF4-FFF2-40B4-BE49-F238E27FC236}">
                <a16:creationId xmlns:a16="http://schemas.microsoft.com/office/drawing/2014/main" id="{2F29C06F-A8A1-EDBD-23C9-1C314A3777CD}"/>
              </a:ext>
            </a:extLst>
          </p:cNvPr>
          <p:cNvSpPr txBox="1">
            <a:spLocks/>
          </p:cNvSpPr>
          <p:nvPr/>
        </p:nvSpPr>
        <p:spPr>
          <a:xfrm>
            <a:off x="609600" y="1928413"/>
            <a:ext cx="4876800" cy="646331"/>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Clr>
                <a:schemeClr val="tx1"/>
              </a:buClr>
              <a:buFont typeface="Arial" panose="020B0604020202020204" pitchFamily="34" charset="0"/>
              <a:buChar char="•"/>
            </a:pPr>
            <a:r>
              <a:rPr lang="en-US" dirty="0"/>
              <a:t>The receiving computer checks whether all the packets have arrived. </a:t>
            </a:r>
          </a:p>
        </p:txBody>
      </p:sp>
      <p:sp>
        <p:nvSpPr>
          <p:cNvPr id="11" name="Text Placeholder 2">
            <a:extLst>
              <a:ext uri="{FF2B5EF4-FFF2-40B4-BE49-F238E27FC236}">
                <a16:creationId xmlns:a16="http://schemas.microsoft.com/office/drawing/2014/main" id="{8E62D953-86B1-96D0-F094-4A89D31BC08E}"/>
              </a:ext>
            </a:extLst>
          </p:cNvPr>
          <p:cNvSpPr txBox="1">
            <a:spLocks/>
          </p:cNvSpPr>
          <p:nvPr/>
        </p:nvSpPr>
        <p:spPr>
          <a:xfrm>
            <a:off x="5484939" y="1928413"/>
            <a:ext cx="6097461" cy="923330"/>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Clr>
                <a:schemeClr val="tx1"/>
              </a:buClr>
              <a:buFont typeface="Arial" panose="020B0604020202020204" pitchFamily="34" charset="0"/>
              <a:buChar char="•"/>
            </a:pPr>
            <a:r>
              <a:rPr lang="en-US" dirty="0"/>
              <a:t>If a packet is missing (lost packet) or has been corrupted, the receiving computer automatically asks for the sender to resend the missing packet.</a:t>
            </a:r>
          </a:p>
        </p:txBody>
      </p:sp>
      <p:pic>
        <p:nvPicPr>
          <p:cNvPr id="5" name="Picture 4" descr="Diagram of packets being delivered">
            <a:extLst>
              <a:ext uri="{FF2B5EF4-FFF2-40B4-BE49-F238E27FC236}">
                <a16:creationId xmlns:a16="http://schemas.microsoft.com/office/drawing/2014/main" id="{7BFBB3A3-EFF7-4432-2EB5-07F9C3AE8E50}"/>
              </a:ext>
            </a:extLst>
          </p:cNvPr>
          <p:cNvPicPr>
            <a:picLocks noChangeAspect="1"/>
          </p:cNvPicPr>
          <p:nvPr/>
        </p:nvPicPr>
        <p:blipFill rotWithShape="1">
          <a:blip r:embed="rId3">
            <a:extLst>
              <a:ext uri="{28A0092B-C50C-407E-A947-70E740481C1C}">
                <a14:useLocalDpi xmlns:a14="http://schemas.microsoft.com/office/drawing/2010/main" val="0"/>
              </a:ext>
            </a:extLst>
          </a:blip>
          <a:srcRect t="36837" b="13511"/>
          <a:stretch/>
        </p:blipFill>
        <p:spPr>
          <a:xfrm>
            <a:off x="1262890" y="3153193"/>
            <a:ext cx="9666220" cy="3599612"/>
          </a:xfrm>
          <a:prstGeom prst="rect">
            <a:avLst/>
          </a:prstGeom>
        </p:spPr>
      </p:pic>
    </p:spTree>
    <p:extLst>
      <p:ext uri="{BB962C8B-B14F-4D97-AF65-F5344CB8AC3E}">
        <p14:creationId xmlns:p14="http://schemas.microsoft.com/office/powerpoint/2010/main" val="3700250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4B81634-A7CC-05B0-E376-C16091B79272}"/>
              </a:ext>
              <a:ext uri="{C183D7F6-B498-43B3-948B-1728B52AA6E4}">
                <adec:decorative xmlns:adec="http://schemas.microsoft.com/office/drawing/2017/decorative" val="1"/>
              </a:ext>
            </a:extLst>
          </p:cNvPr>
          <p:cNvSpPr/>
          <p:nvPr/>
        </p:nvSpPr>
        <p:spPr>
          <a:xfrm>
            <a:off x="-101600" y="2786742"/>
            <a:ext cx="12293600" cy="40712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93774176-C66C-AC2B-921D-C0728E25F5B4}"/>
              </a:ext>
            </a:extLst>
          </p:cNvPr>
          <p:cNvSpPr>
            <a:spLocks noGrp="1"/>
          </p:cNvSpPr>
          <p:nvPr>
            <p:ph type="title"/>
          </p:nvPr>
        </p:nvSpPr>
        <p:spPr>
          <a:xfrm>
            <a:off x="609601" y="555162"/>
            <a:ext cx="4876800" cy="618631"/>
          </a:xfrm>
        </p:spPr>
        <p:txBody>
          <a:bodyPr/>
          <a:lstStyle/>
          <a:p>
            <a:r>
              <a:rPr lang="en-US" dirty="0"/>
              <a:t>Packets and Frames</a:t>
            </a:r>
          </a:p>
        </p:txBody>
      </p:sp>
      <p:sp>
        <p:nvSpPr>
          <p:cNvPr id="9" name="Text Placeholder 8">
            <a:extLst>
              <a:ext uri="{FF2B5EF4-FFF2-40B4-BE49-F238E27FC236}">
                <a16:creationId xmlns:a16="http://schemas.microsoft.com/office/drawing/2014/main" id="{82E889AD-48B0-5D33-A4B5-596488090888}"/>
              </a:ext>
            </a:extLst>
          </p:cNvPr>
          <p:cNvSpPr>
            <a:spLocks noGrp="1"/>
          </p:cNvSpPr>
          <p:nvPr>
            <p:ph type="body" sz="quarter" idx="13"/>
          </p:nvPr>
        </p:nvSpPr>
        <p:spPr>
          <a:xfrm>
            <a:off x="608140" y="1195621"/>
            <a:ext cx="4876799" cy="710964"/>
          </a:xfrm>
        </p:spPr>
        <p:txBody>
          <a:bodyPr/>
          <a:lstStyle/>
          <a:p>
            <a:r>
              <a:rPr lang="en-US" dirty="0"/>
              <a:t>Step 5: Reordering</a:t>
            </a:r>
          </a:p>
        </p:txBody>
      </p:sp>
      <p:sp>
        <p:nvSpPr>
          <p:cNvPr id="34" name="TextBox 33">
            <a:extLst>
              <a:ext uri="{FF2B5EF4-FFF2-40B4-BE49-F238E27FC236}">
                <a16:creationId xmlns:a16="http://schemas.microsoft.com/office/drawing/2014/main" id="{3F70B85E-14FE-1A2D-FD68-75149EBC3501}"/>
              </a:ext>
            </a:extLst>
          </p:cNvPr>
          <p:cNvSpPr txBox="1"/>
          <p:nvPr/>
        </p:nvSpPr>
        <p:spPr>
          <a:xfrm>
            <a:off x="10950955" y="6642556"/>
            <a:ext cx="1241045" cy="215444"/>
          </a:xfrm>
          <a:prstGeom prst="rect">
            <a:avLst/>
          </a:prstGeom>
          <a:noFill/>
        </p:spPr>
        <p:txBody>
          <a:bodyPr wrap="none" rtlCol="0">
            <a:spAutoFit/>
          </a:bodyPr>
          <a:lstStyle/>
          <a:p>
            <a:pPr algn="r"/>
            <a:r>
              <a:rPr lang="en-US" sz="800">
                <a:solidFill>
                  <a:srgbClr val="010022"/>
                </a:solidFill>
              </a:rPr>
              <a:t>(101 Computing, 2021)</a:t>
            </a:r>
            <a:endParaRPr lang="en-US" sz="800" dirty="0">
              <a:solidFill>
                <a:srgbClr val="010022"/>
              </a:solidFill>
            </a:endParaRPr>
          </a:p>
        </p:txBody>
      </p:sp>
      <p:sp>
        <p:nvSpPr>
          <p:cNvPr id="8" name="Text Placeholder 2">
            <a:extLst>
              <a:ext uri="{FF2B5EF4-FFF2-40B4-BE49-F238E27FC236}">
                <a16:creationId xmlns:a16="http://schemas.microsoft.com/office/drawing/2014/main" id="{2F29C06F-A8A1-EDBD-23C9-1C314A3777CD}"/>
              </a:ext>
            </a:extLst>
          </p:cNvPr>
          <p:cNvSpPr txBox="1">
            <a:spLocks/>
          </p:cNvSpPr>
          <p:nvPr/>
        </p:nvSpPr>
        <p:spPr>
          <a:xfrm>
            <a:off x="609600" y="1928413"/>
            <a:ext cx="10972800" cy="646331"/>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Clr>
                <a:schemeClr val="tx1"/>
              </a:buClr>
              <a:buFont typeface="Arial" panose="020B0604020202020204" pitchFamily="34" charset="0"/>
              <a:buChar char="•"/>
            </a:pPr>
            <a:r>
              <a:rPr lang="en-US" dirty="0"/>
              <a:t>Once all packets have been received, they need to be re-ordered so that the data can be processed by the receiving computer.</a:t>
            </a:r>
          </a:p>
        </p:txBody>
      </p:sp>
      <p:pic>
        <p:nvPicPr>
          <p:cNvPr id="5" name="Picture 4" descr="Diagram of packets being re-ordered">
            <a:extLst>
              <a:ext uri="{FF2B5EF4-FFF2-40B4-BE49-F238E27FC236}">
                <a16:creationId xmlns:a16="http://schemas.microsoft.com/office/drawing/2014/main" id="{7BFBB3A3-EFF7-4432-2EB5-07F9C3AE8E50}"/>
              </a:ext>
            </a:extLst>
          </p:cNvPr>
          <p:cNvPicPr>
            <a:picLocks noChangeAspect="1"/>
          </p:cNvPicPr>
          <p:nvPr/>
        </p:nvPicPr>
        <p:blipFill rotWithShape="1">
          <a:blip r:embed="rId3">
            <a:extLst>
              <a:ext uri="{28A0092B-C50C-407E-A947-70E740481C1C}">
                <a14:useLocalDpi xmlns:a14="http://schemas.microsoft.com/office/drawing/2010/main" val="0"/>
              </a:ext>
            </a:extLst>
          </a:blip>
          <a:srcRect l="-12183" t="27296" r="-12183" b="2862"/>
          <a:stretch/>
        </p:blipFill>
        <p:spPr>
          <a:xfrm>
            <a:off x="1262890" y="2894463"/>
            <a:ext cx="9666220" cy="3855814"/>
          </a:xfrm>
          <a:prstGeom prst="rect">
            <a:avLst/>
          </a:prstGeom>
        </p:spPr>
      </p:pic>
    </p:spTree>
    <p:extLst>
      <p:ext uri="{BB962C8B-B14F-4D97-AF65-F5344CB8AC3E}">
        <p14:creationId xmlns:p14="http://schemas.microsoft.com/office/powerpoint/2010/main" val="41442335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DB0917-5650-8669-4699-FEDCABA4B561}"/>
              </a:ext>
            </a:extLst>
          </p:cNvPr>
          <p:cNvSpPr>
            <a:spLocks noGrp="1"/>
          </p:cNvSpPr>
          <p:nvPr>
            <p:ph type="body" sz="quarter" idx="13"/>
          </p:nvPr>
        </p:nvSpPr>
        <p:spPr>
          <a:xfrm>
            <a:off x="610869" y="1185155"/>
            <a:ext cx="10753816" cy="655564"/>
          </a:xfrm>
        </p:spPr>
        <p:txBody>
          <a:bodyPr/>
          <a:lstStyle/>
          <a:p>
            <a:r>
              <a:rPr lang="en-US" sz="2400" dirty="0"/>
              <a:t>Each IP address is unique (Internet-wide) or LAN identifier for a host or group.</a:t>
            </a:r>
          </a:p>
        </p:txBody>
      </p:sp>
      <p:sp>
        <p:nvSpPr>
          <p:cNvPr id="4" name="Title 3">
            <a:extLst>
              <a:ext uri="{FF2B5EF4-FFF2-40B4-BE49-F238E27FC236}">
                <a16:creationId xmlns:a16="http://schemas.microsoft.com/office/drawing/2014/main" id="{C3C97D35-DA97-0661-BFBC-94E21FD4AD76}"/>
              </a:ext>
            </a:extLst>
          </p:cNvPr>
          <p:cNvSpPr>
            <a:spLocks noGrp="1"/>
          </p:cNvSpPr>
          <p:nvPr>
            <p:ph type="title"/>
          </p:nvPr>
        </p:nvSpPr>
        <p:spPr/>
        <p:txBody>
          <a:bodyPr/>
          <a:lstStyle/>
          <a:p>
            <a:r>
              <a:rPr lang="en-US" dirty="0"/>
              <a:t>Internet Protocol Addressing</a:t>
            </a:r>
          </a:p>
        </p:txBody>
      </p:sp>
      <p:sp>
        <p:nvSpPr>
          <p:cNvPr id="41" name="Rounded Rectangle 27">
            <a:extLst>
              <a:ext uri="{FF2B5EF4-FFF2-40B4-BE49-F238E27FC236}">
                <a16:creationId xmlns:a16="http://schemas.microsoft.com/office/drawing/2014/main" id="{AE2FA5A4-47C2-C426-B246-AF046450E6D5}"/>
              </a:ext>
            </a:extLst>
          </p:cNvPr>
          <p:cNvSpPr>
            <a:spLocks/>
          </p:cNvSpPr>
          <p:nvPr/>
        </p:nvSpPr>
        <p:spPr>
          <a:xfrm>
            <a:off x="2808255" y="2215863"/>
            <a:ext cx="6575491" cy="408623"/>
          </a:xfrm>
          <a:prstGeom prst="roundRect">
            <a:avLst/>
          </a:prstGeom>
          <a:solidFill>
            <a:schemeClr val="tx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30480" rIns="30480" rtlCol="0" anchor="ctr">
            <a:spAutoFit/>
          </a:bodyPr>
          <a:lstStyle/>
          <a:p>
            <a:pPr algn="ctr"/>
            <a:r>
              <a:rPr lang="en-US" dirty="0">
                <a:solidFill>
                  <a:srgbClr val="010022"/>
                </a:solidFill>
                <a:cs typeface="Calibri" panose="020F0502020204030204" pitchFamily="34" charset="0"/>
              </a:rPr>
              <a:t>An IPv4 Address</a:t>
            </a:r>
          </a:p>
        </p:txBody>
      </p:sp>
      <p:sp>
        <p:nvSpPr>
          <p:cNvPr id="26" name="TextBox 25">
            <a:extLst>
              <a:ext uri="{FF2B5EF4-FFF2-40B4-BE49-F238E27FC236}">
                <a16:creationId xmlns:a16="http://schemas.microsoft.com/office/drawing/2014/main" id="{FACE2BD2-E852-8C99-9686-CFF09AF0D3A2}"/>
              </a:ext>
            </a:extLst>
          </p:cNvPr>
          <p:cNvSpPr txBox="1"/>
          <p:nvPr/>
        </p:nvSpPr>
        <p:spPr>
          <a:xfrm>
            <a:off x="2808255" y="2745315"/>
            <a:ext cx="1320657" cy="707886"/>
          </a:xfrm>
          <a:prstGeom prst="rect">
            <a:avLst/>
          </a:prstGeom>
          <a:noFill/>
        </p:spPr>
        <p:txBody>
          <a:bodyPr wrap="square" rtlCol="0">
            <a:spAutoFit/>
          </a:bodyPr>
          <a:lstStyle/>
          <a:p>
            <a:pPr algn="ctr"/>
            <a:r>
              <a:rPr lang="en-US" sz="4000" b="1" dirty="0">
                <a:solidFill>
                  <a:schemeClr val="bg1"/>
                </a:solidFill>
              </a:rPr>
              <a:t>172</a:t>
            </a:r>
          </a:p>
        </p:txBody>
      </p:sp>
      <p:sp>
        <p:nvSpPr>
          <p:cNvPr id="42" name="TextBox 41">
            <a:extLst>
              <a:ext uri="{FF2B5EF4-FFF2-40B4-BE49-F238E27FC236}">
                <a16:creationId xmlns:a16="http://schemas.microsoft.com/office/drawing/2014/main" id="{079E3C2C-7844-46CF-C129-6759166A71EA}"/>
              </a:ext>
            </a:extLst>
          </p:cNvPr>
          <p:cNvSpPr txBox="1"/>
          <p:nvPr/>
        </p:nvSpPr>
        <p:spPr>
          <a:xfrm>
            <a:off x="3684061" y="2745315"/>
            <a:ext cx="1320657" cy="707886"/>
          </a:xfrm>
          <a:prstGeom prst="rect">
            <a:avLst/>
          </a:prstGeom>
          <a:noFill/>
        </p:spPr>
        <p:txBody>
          <a:bodyPr wrap="square" rtlCol="0">
            <a:spAutoFit/>
          </a:bodyPr>
          <a:lstStyle/>
          <a:p>
            <a:pPr algn="ctr"/>
            <a:r>
              <a:rPr lang="en-US" sz="4000" b="1" dirty="0">
                <a:solidFill>
                  <a:schemeClr val="bg1"/>
                </a:solidFill>
              </a:rPr>
              <a:t>.</a:t>
            </a:r>
          </a:p>
        </p:txBody>
      </p:sp>
      <p:sp>
        <p:nvSpPr>
          <p:cNvPr id="43" name="TextBox 42">
            <a:extLst>
              <a:ext uri="{FF2B5EF4-FFF2-40B4-BE49-F238E27FC236}">
                <a16:creationId xmlns:a16="http://schemas.microsoft.com/office/drawing/2014/main" id="{5A9DF8F2-83B0-3517-E6FE-55D6145BCFE9}"/>
              </a:ext>
            </a:extLst>
          </p:cNvPr>
          <p:cNvSpPr txBox="1"/>
          <p:nvPr/>
        </p:nvSpPr>
        <p:spPr>
          <a:xfrm>
            <a:off x="4559867" y="2745315"/>
            <a:ext cx="1320657" cy="707886"/>
          </a:xfrm>
          <a:prstGeom prst="rect">
            <a:avLst/>
          </a:prstGeom>
          <a:noFill/>
        </p:spPr>
        <p:txBody>
          <a:bodyPr wrap="square" rtlCol="0">
            <a:spAutoFit/>
          </a:bodyPr>
          <a:lstStyle/>
          <a:p>
            <a:pPr algn="ctr"/>
            <a:r>
              <a:rPr lang="en-US" sz="4000" b="1" dirty="0">
                <a:solidFill>
                  <a:schemeClr val="bg1"/>
                </a:solidFill>
              </a:rPr>
              <a:t>16</a:t>
            </a:r>
          </a:p>
        </p:txBody>
      </p:sp>
      <p:sp>
        <p:nvSpPr>
          <p:cNvPr id="44" name="TextBox 43">
            <a:extLst>
              <a:ext uri="{FF2B5EF4-FFF2-40B4-BE49-F238E27FC236}">
                <a16:creationId xmlns:a16="http://schemas.microsoft.com/office/drawing/2014/main" id="{87024CC2-BFE3-311F-BAC5-04E1E17D55EA}"/>
              </a:ext>
            </a:extLst>
          </p:cNvPr>
          <p:cNvSpPr txBox="1"/>
          <p:nvPr/>
        </p:nvSpPr>
        <p:spPr>
          <a:xfrm>
            <a:off x="5435673" y="2745315"/>
            <a:ext cx="1320657" cy="707886"/>
          </a:xfrm>
          <a:prstGeom prst="rect">
            <a:avLst/>
          </a:prstGeom>
          <a:noFill/>
        </p:spPr>
        <p:txBody>
          <a:bodyPr wrap="square" rtlCol="0">
            <a:spAutoFit/>
          </a:bodyPr>
          <a:lstStyle/>
          <a:p>
            <a:pPr algn="ctr"/>
            <a:r>
              <a:rPr lang="en-US" sz="4000" b="1" dirty="0">
                <a:solidFill>
                  <a:schemeClr val="bg1"/>
                </a:solidFill>
              </a:rPr>
              <a:t>.</a:t>
            </a:r>
          </a:p>
        </p:txBody>
      </p:sp>
      <p:sp>
        <p:nvSpPr>
          <p:cNvPr id="45" name="TextBox 44">
            <a:extLst>
              <a:ext uri="{FF2B5EF4-FFF2-40B4-BE49-F238E27FC236}">
                <a16:creationId xmlns:a16="http://schemas.microsoft.com/office/drawing/2014/main" id="{0D52983D-345A-2822-AA06-000AD7C4D44A}"/>
              </a:ext>
            </a:extLst>
          </p:cNvPr>
          <p:cNvSpPr txBox="1"/>
          <p:nvPr/>
        </p:nvSpPr>
        <p:spPr>
          <a:xfrm>
            <a:off x="6311479" y="2745315"/>
            <a:ext cx="1320657" cy="707886"/>
          </a:xfrm>
          <a:prstGeom prst="rect">
            <a:avLst/>
          </a:prstGeom>
          <a:noFill/>
        </p:spPr>
        <p:txBody>
          <a:bodyPr wrap="square" rtlCol="0">
            <a:spAutoFit/>
          </a:bodyPr>
          <a:lstStyle/>
          <a:p>
            <a:pPr algn="ctr"/>
            <a:r>
              <a:rPr lang="en-US" sz="4000" b="1" dirty="0">
                <a:solidFill>
                  <a:schemeClr val="bg1"/>
                </a:solidFill>
              </a:rPr>
              <a:t>254</a:t>
            </a:r>
          </a:p>
        </p:txBody>
      </p:sp>
      <p:sp>
        <p:nvSpPr>
          <p:cNvPr id="46" name="TextBox 45">
            <a:extLst>
              <a:ext uri="{FF2B5EF4-FFF2-40B4-BE49-F238E27FC236}">
                <a16:creationId xmlns:a16="http://schemas.microsoft.com/office/drawing/2014/main" id="{4C69FD96-9F58-F9DB-D4C7-E1A884613BBD}"/>
              </a:ext>
            </a:extLst>
          </p:cNvPr>
          <p:cNvSpPr txBox="1"/>
          <p:nvPr/>
        </p:nvSpPr>
        <p:spPr>
          <a:xfrm>
            <a:off x="7187285" y="2745315"/>
            <a:ext cx="1320657" cy="707886"/>
          </a:xfrm>
          <a:prstGeom prst="rect">
            <a:avLst/>
          </a:prstGeom>
          <a:noFill/>
        </p:spPr>
        <p:txBody>
          <a:bodyPr wrap="square" rtlCol="0">
            <a:spAutoFit/>
          </a:bodyPr>
          <a:lstStyle/>
          <a:p>
            <a:pPr algn="ctr"/>
            <a:r>
              <a:rPr lang="en-US" sz="4000" b="1" dirty="0">
                <a:solidFill>
                  <a:schemeClr val="bg1"/>
                </a:solidFill>
              </a:rPr>
              <a:t>.</a:t>
            </a:r>
          </a:p>
        </p:txBody>
      </p:sp>
      <p:sp>
        <p:nvSpPr>
          <p:cNvPr id="47" name="TextBox 46">
            <a:extLst>
              <a:ext uri="{FF2B5EF4-FFF2-40B4-BE49-F238E27FC236}">
                <a16:creationId xmlns:a16="http://schemas.microsoft.com/office/drawing/2014/main" id="{57DD57D1-4376-5E91-C0B7-12EE123D4308}"/>
              </a:ext>
            </a:extLst>
          </p:cNvPr>
          <p:cNvSpPr txBox="1"/>
          <p:nvPr/>
        </p:nvSpPr>
        <p:spPr>
          <a:xfrm>
            <a:off x="8063089" y="2745315"/>
            <a:ext cx="1320657" cy="707886"/>
          </a:xfrm>
          <a:prstGeom prst="rect">
            <a:avLst/>
          </a:prstGeom>
          <a:noFill/>
        </p:spPr>
        <p:txBody>
          <a:bodyPr wrap="square" rtlCol="0">
            <a:spAutoFit/>
          </a:bodyPr>
          <a:lstStyle/>
          <a:p>
            <a:pPr algn="ctr"/>
            <a:r>
              <a:rPr lang="en-US" sz="4000" b="1" dirty="0">
                <a:solidFill>
                  <a:schemeClr val="bg1"/>
                </a:solidFill>
              </a:rPr>
              <a:t>1</a:t>
            </a:r>
          </a:p>
        </p:txBody>
      </p:sp>
      <p:sp>
        <p:nvSpPr>
          <p:cNvPr id="7" name="Arrow: Down 6">
            <a:extLst>
              <a:ext uri="{FF2B5EF4-FFF2-40B4-BE49-F238E27FC236}">
                <a16:creationId xmlns:a16="http://schemas.microsoft.com/office/drawing/2014/main" id="{8A0034E1-CE13-C91B-6A20-8EC0DA36D686}"/>
              </a:ext>
              <a:ext uri="{C183D7F6-B498-43B3-948B-1728B52AA6E4}">
                <adec:decorative xmlns:adec="http://schemas.microsoft.com/office/drawing/2017/decorative" val="1"/>
              </a:ext>
            </a:extLst>
          </p:cNvPr>
          <p:cNvSpPr/>
          <p:nvPr/>
        </p:nvSpPr>
        <p:spPr>
          <a:xfrm>
            <a:off x="3308130" y="3453201"/>
            <a:ext cx="320907" cy="55274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Arrow: Down 47">
            <a:extLst>
              <a:ext uri="{FF2B5EF4-FFF2-40B4-BE49-F238E27FC236}">
                <a16:creationId xmlns:a16="http://schemas.microsoft.com/office/drawing/2014/main" id="{6E833CB1-FA98-2F9B-C472-C7CBAD924200}"/>
              </a:ext>
              <a:ext uri="{C183D7F6-B498-43B3-948B-1728B52AA6E4}">
                <adec:decorative xmlns:adec="http://schemas.microsoft.com/office/drawing/2017/decorative" val="1"/>
              </a:ext>
            </a:extLst>
          </p:cNvPr>
          <p:cNvSpPr/>
          <p:nvPr/>
        </p:nvSpPr>
        <p:spPr>
          <a:xfrm>
            <a:off x="5059742" y="3453201"/>
            <a:ext cx="320907" cy="55274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Arrow: Down 51">
            <a:extLst>
              <a:ext uri="{FF2B5EF4-FFF2-40B4-BE49-F238E27FC236}">
                <a16:creationId xmlns:a16="http://schemas.microsoft.com/office/drawing/2014/main" id="{01DFF84A-8877-3723-9620-BA56065A285B}"/>
              </a:ext>
              <a:ext uri="{C183D7F6-B498-43B3-948B-1728B52AA6E4}">
                <adec:decorative xmlns:adec="http://schemas.microsoft.com/office/drawing/2017/decorative" val="1"/>
              </a:ext>
            </a:extLst>
          </p:cNvPr>
          <p:cNvSpPr/>
          <p:nvPr/>
        </p:nvSpPr>
        <p:spPr>
          <a:xfrm>
            <a:off x="6811354" y="3453201"/>
            <a:ext cx="320907" cy="55274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Arrow: Down 52">
            <a:extLst>
              <a:ext uri="{FF2B5EF4-FFF2-40B4-BE49-F238E27FC236}">
                <a16:creationId xmlns:a16="http://schemas.microsoft.com/office/drawing/2014/main" id="{79B93FDE-78C1-8B69-E7F6-24DFD425BF8B}"/>
              </a:ext>
              <a:ext uri="{C183D7F6-B498-43B3-948B-1728B52AA6E4}">
                <adec:decorative xmlns:adec="http://schemas.microsoft.com/office/drawing/2017/decorative" val="1"/>
              </a:ext>
            </a:extLst>
          </p:cNvPr>
          <p:cNvSpPr/>
          <p:nvPr/>
        </p:nvSpPr>
        <p:spPr>
          <a:xfrm>
            <a:off x="8562964" y="3453201"/>
            <a:ext cx="320907" cy="55274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TextBox 58">
            <a:extLst>
              <a:ext uri="{FF2B5EF4-FFF2-40B4-BE49-F238E27FC236}">
                <a16:creationId xmlns:a16="http://schemas.microsoft.com/office/drawing/2014/main" id="{DD190B9A-170A-195F-9FC2-DD8609B3440E}"/>
              </a:ext>
            </a:extLst>
          </p:cNvPr>
          <p:cNvSpPr txBox="1"/>
          <p:nvPr/>
        </p:nvSpPr>
        <p:spPr>
          <a:xfrm>
            <a:off x="2808255" y="4145374"/>
            <a:ext cx="1320657" cy="400110"/>
          </a:xfrm>
          <a:prstGeom prst="rect">
            <a:avLst/>
          </a:prstGeom>
          <a:noFill/>
        </p:spPr>
        <p:txBody>
          <a:bodyPr wrap="square" rtlCol="0">
            <a:spAutoFit/>
          </a:bodyPr>
          <a:lstStyle/>
          <a:p>
            <a:pPr algn="ctr"/>
            <a:r>
              <a:rPr lang="en-US" sz="2000" dirty="0">
                <a:solidFill>
                  <a:schemeClr val="bg1"/>
                </a:solidFill>
                <a:latin typeface="Consolas" panose="020B0609020204030204" pitchFamily="49" charset="0"/>
              </a:rPr>
              <a:t>10101100</a:t>
            </a:r>
          </a:p>
        </p:txBody>
      </p:sp>
      <p:sp>
        <p:nvSpPr>
          <p:cNvPr id="60" name="TextBox 59">
            <a:extLst>
              <a:ext uri="{FF2B5EF4-FFF2-40B4-BE49-F238E27FC236}">
                <a16:creationId xmlns:a16="http://schemas.microsoft.com/office/drawing/2014/main" id="{B8D7E6BD-42FA-7B3B-235E-DFA7C2FB7599}"/>
              </a:ext>
            </a:extLst>
          </p:cNvPr>
          <p:cNvSpPr txBox="1"/>
          <p:nvPr/>
        </p:nvSpPr>
        <p:spPr>
          <a:xfrm>
            <a:off x="3684061" y="4145374"/>
            <a:ext cx="1320657" cy="400110"/>
          </a:xfrm>
          <a:prstGeom prst="rect">
            <a:avLst/>
          </a:prstGeom>
          <a:noFill/>
        </p:spPr>
        <p:txBody>
          <a:bodyPr wrap="square" rtlCol="0">
            <a:spAutoFit/>
          </a:bodyPr>
          <a:lstStyle/>
          <a:p>
            <a:pPr algn="ctr"/>
            <a:r>
              <a:rPr lang="en-US" sz="2000" dirty="0">
                <a:solidFill>
                  <a:schemeClr val="bg1"/>
                </a:solidFill>
                <a:latin typeface="Consolas" panose="020B0609020204030204" pitchFamily="49" charset="0"/>
              </a:rPr>
              <a:t>.</a:t>
            </a:r>
          </a:p>
        </p:txBody>
      </p:sp>
      <p:sp>
        <p:nvSpPr>
          <p:cNvPr id="61" name="TextBox 60">
            <a:extLst>
              <a:ext uri="{FF2B5EF4-FFF2-40B4-BE49-F238E27FC236}">
                <a16:creationId xmlns:a16="http://schemas.microsoft.com/office/drawing/2014/main" id="{4BA4527D-BD12-3BE0-D0CD-9D0995676DE1}"/>
              </a:ext>
            </a:extLst>
          </p:cNvPr>
          <p:cNvSpPr txBox="1"/>
          <p:nvPr/>
        </p:nvSpPr>
        <p:spPr>
          <a:xfrm>
            <a:off x="4559867" y="4145374"/>
            <a:ext cx="1320657" cy="400110"/>
          </a:xfrm>
          <a:prstGeom prst="rect">
            <a:avLst/>
          </a:prstGeom>
          <a:noFill/>
        </p:spPr>
        <p:txBody>
          <a:bodyPr wrap="square" rtlCol="0">
            <a:spAutoFit/>
          </a:bodyPr>
          <a:lstStyle/>
          <a:p>
            <a:pPr algn="ctr"/>
            <a:r>
              <a:rPr lang="en-US" sz="2000" dirty="0">
                <a:solidFill>
                  <a:schemeClr val="bg1"/>
                </a:solidFill>
                <a:latin typeface="Consolas" panose="020B0609020204030204" pitchFamily="49" charset="0"/>
              </a:rPr>
              <a:t>00010000</a:t>
            </a:r>
          </a:p>
        </p:txBody>
      </p:sp>
      <p:sp>
        <p:nvSpPr>
          <p:cNvPr id="62" name="TextBox 61">
            <a:extLst>
              <a:ext uri="{FF2B5EF4-FFF2-40B4-BE49-F238E27FC236}">
                <a16:creationId xmlns:a16="http://schemas.microsoft.com/office/drawing/2014/main" id="{1D484322-628E-4BDE-4D06-2D207029C57C}"/>
              </a:ext>
            </a:extLst>
          </p:cNvPr>
          <p:cNvSpPr txBox="1"/>
          <p:nvPr/>
        </p:nvSpPr>
        <p:spPr>
          <a:xfrm>
            <a:off x="5435673" y="4145374"/>
            <a:ext cx="1320657" cy="400110"/>
          </a:xfrm>
          <a:prstGeom prst="rect">
            <a:avLst/>
          </a:prstGeom>
          <a:noFill/>
        </p:spPr>
        <p:txBody>
          <a:bodyPr wrap="square" rtlCol="0">
            <a:spAutoFit/>
          </a:bodyPr>
          <a:lstStyle/>
          <a:p>
            <a:pPr algn="ctr"/>
            <a:r>
              <a:rPr lang="en-US" sz="2000" dirty="0">
                <a:solidFill>
                  <a:schemeClr val="bg1"/>
                </a:solidFill>
                <a:latin typeface="Consolas" panose="020B0609020204030204" pitchFamily="49" charset="0"/>
              </a:rPr>
              <a:t>.</a:t>
            </a:r>
          </a:p>
        </p:txBody>
      </p:sp>
      <p:sp>
        <p:nvSpPr>
          <p:cNvPr id="63" name="TextBox 62">
            <a:extLst>
              <a:ext uri="{FF2B5EF4-FFF2-40B4-BE49-F238E27FC236}">
                <a16:creationId xmlns:a16="http://schemas.microsoft.com/office/drawing/2014/main" id="{B4C1539C-0510-AE7A-465E-D3927F032A3B}"/>
              </a:ext>
            </a:extLst>
          </p:cNvPr>
          <p:cNvSpPr txBox="1"/>
          <p:nvPr/>
        </p:nvSpPr>
        <p:spPr>
          <a:xfrm>
            <a:off x="6311479" y="4145374"/>
            <a:ext cx="1320657" cy="400110"/>
          </a:xfrm>
          <a:prstGeom prst="rect">
            <a:avLst/>
          </a:prstGeom>
          <a:noFill/>
        </p:spPr>
        <p:txBody>
          <a:bodyPr wrap="square" rtlCol="0">
            <a:spAutoFit/>
          </a:bodyPr>
          <a:lstStyle/>
          <a:p>
            <a:pPr algn="ctr"/>
            <a:r>
              <a:rPr lang="en-US" sz="2000" dirty="0">
                <a:solidFill>
                  <a:schemeClr val="bg1"/>
                </a:solidFill>
                <a:latin typeface="Consolas" panose="020B0609020204030204" pitchFamily="49" charset="0"/>
              </a:rPr>
              <a:t>11111110</a:t>
            </a:r>
          </a:p>
        </p:txBody>
      </p:sp>
      <p:sp>
        <p:nvSpPr>
          <p:cNvPr id="64" name="TextBox 63">
            <a:extLst>
              <a:ext uri="{FF2B5EF4-FFF2-40B4-BE49-F238E27FC236}">
                <a16:creationId xmlns:a16="http://schemas.microsoft.com/office/drawing/2014/main" id="{BE020667-EAA0-3683-C252-11F9E8AA8A4E}"/>
              </a:ext>
            </a:extLst>
          </p:cNvPr>
          <p:cNvSpPr txBox="1"/>
          <p:nvPr/>
        </p:nvSpPr>
        <p:spPr>
          <a:xfrm>
            <a:off x="7187285" y="4145374"/>
            <a:ext cx="1320657" cy="400110"/>
          </a:xfrm>
          <a:prstGeom prst="rect">
            <a:avLst/>
          </a:prstGeom>
          <a:noFill/>
        </p:spPr>
        <p:txBody>
          <a:bodyPr wrap="square" rtlCol="0">
            <a:spAutoFit/>
          </a:bodyPr>
          <a:lstStyle/>
          <a:p>
            <a:pPr algn="ctr"/>
            <a:r>
              <a:rPr lang="en-US" sz="2000" dirty="0">
                <a:solidFill>
                  <a:schemeClr val="bg1"/>
                </a:solidFill>
                <a:latin typeface="Consolas" panose="020B0609020204030204" pitchFamily="49" charset="0"/>
              </a:rPr>
              <a:t>.</a:t>
            </a:r>
          </a:p>
        </p:txBody>
      </p:sp>
      <p:sp>
        <p:nvSpPr>
          <p:cNvPr id="65" name="TextBox 64">
            <a:extLst>
              <a:ext uri="{FF2B5EF4-FFF2-40B4-BE49-F238E27FC236}">
                <a16:creationId xmlns:a16="http://schemas.microsoft.com/office/drawing/2014/main" id="{4C78F4D2-94EA-4FA8-489D-BA0C6B3E0EA9}"/>
              </a:ext>
            </a:extLst>
          </p:cNvPr>
          <p:cNvSpPr txBox="1"/>
          <p:nvPr/>
        </p:nvSpPr>
        <p:spPr>
          <a:xfrm>
            <a:off x="8063089" y="4145374"/>
            <a:ext cx="1320657" cy="400110"/>
          </a:xfrm>
          <a:prstGeom prst="rect">
            <a:avLst/>
          </a:prstGeom>
          <a:noFill/>
        </p:spPr>
        <p:txBody>
          <a:bodyPr wrap="square" rtlCol="0">
            <a:spAutoFit/>
          </a:bodyPr>
          <a:lstStyle/>
          <a:p>
            <a:pPr algn="ctr"/>
            <a:r>
              <a:rPr lang="en-US" sz="2000" dirty="0">
                <a:solidFill>
                  <a:schemeClr val="bg1"/>
                </a:solidFill>
                <a:latin typeface="Consolas" panose="020B0609020204030204" pitchFamily="49" charset="0"/>
              </a:rPr>
              <a:t>00000001</a:t>
            </a:r>
          </a:p>
        </p:txBody>
      </p:sp>
      <p:sp>
        <p:nvSpPr>
          <p:cNvPr id="8" name="Right Brace 7">
            <a:extLst>
              <a:ext uri="{FF2B5EF4-FFF2-40B4-BE49-F238E27FC236}">
                <a16:creationId xmlns:a16="http://schemas.microsoft.com/office/drawing/2014/main" id="{0C0FB3E2-1937-CA80-6DB3-4C85AF2AE76C}"/>
              </a:ext>
              <a:ext uri="{C183D7F6-B498-43B3-948B-1728B52AA6E4}">
                <adec:decorative xmlns:adec="http://schemas.microsoft.com/office/drawing/2017/decorative" val="1"/>
              </a:ext>
            </a:extLst>
          </p:cNvPr>
          <p:cNvSpPr/>
          <p:nvPr/>
        </p:nvSpPr>
        <p:spPr>
          <a:xfrm rot="5400000">
            <a:off x="3362414" y="4054312"/>
            <a:ext cx="210716" cy="1108318"/>
          </a:xfrm>
          <a:prstGeom prst="rightBrace">
            <a:avLst/>
          </a:prstGeom>
          <a:ln w="2857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6" name="TextBox 65">
            <a:extLst>
              <a:ext uri="{FF2B5EF4-FFF2-40B4-BE49-F238E27FC236}">
                <a16:creationId xmlns:a16="http://schemas.microsoft.com/office/drawing/2014/main" id="{0B74EDDB-10E1-D26B-F855-F31A4E161484}"/>
              </a:ext>
            </a:extLst>
          </p:cNvPr>
          <p:cNvSpPr txBox="1"/>
          <p:nvPr/>
        </p:nvSpPr>
        <p:spPr>
          <a:xfrm>
            <a:off x="2377300" y="4713829"/>
            <a:ext cx="2182568" cy="400110"/>
          </a:xfrm>
          <a:prstGeom prst="rect">
            <a:avLst/>
          </a:prstGeom>
          <a:noFill/>
        </p:spPr>
        <p:txBody>
          <a:bodyPr wrap="square" rtlCol="0">
            <a:spAutoFit/>
          </a:bodyPr>
          <a:lstStyle/>
          <a:p>
            <a:pPr algn="ctr"/>
            <a:r>
              <a:rPr lang="en-US" sz="2000" dirty="0">
                <a:solidFill>
                  <a:schemeClr val="bg1"/>
                </a:solidFill>
                <a:latin typeface="+mj-lt"/>
              </a:rPr>
              <a:t>One byte = 8 bits</a:t>
            </a:r>
          </a:p>
        </p:txBody>
      </p:sp>
      <p:sp>
        <p:nvSpPr>
          <p:cNvPr id="67" name="Right Brace 66">
            <a:extLst>
              <a:ext uri="{FF2B5EF4-FFF2-40B4-BE49-F238E27FC236}">
                <a16:creationId xmlns:a16="http://schemas.microsoft.com/office/drawing/2014/main" id="{6B0AF235-AEFC-4358-6B19-C76AB713613C}"/>
              </a:ext>
              <a:ext uri="{C183D7F6-B498-43B3-948B-1728B52AA6E4}">
                <adec:decorative xmlns:adec="http://schemas.microsoft.com/office/drawing/2017/decorative" val="1"/>
              </a:ext>
            </a:extLst>
          </p:cNvPr>
          <p:cNvSpPr/>
          <p:nvPr/>
        </p:nvSpPr>
        <p:spPr>
          <a:xfrm rot="5400000">
            <a:off x="5983773" y="2091052"/>
            <a:ext cx="210716" cy="6351037"/>
          </a:xfrm>
          <a:prstGeom prst="rightBrace">
            <a:avLst/>
          </a:prstGeom>
          <a:ln w="2857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8" name="TextBox 67">
            <a:extLst>
              <a:ext uri="{FF2B5EF4-FFF2-40B4-BE49-F238E27FC236}">
                <a16:creationId xmlns:a16="http://schemas.microsoft.com/office/drawing/2014/main" id="{85F9F327-F1B0-2BD6-D8ED-591F30ABE59B}"/>
              </a:ext>
            </a:extLst>
          </p:cNvPr>
          <p:cNvSpPr txBox="1">
            <a:spLocks/>
          </p:cNvSpPr>
          <p:nvPr/>
        </p:nvSpPr>
        <p:spPr>
          <a:xfrm>
            <a:off x="2913612" y="5371929"/>
            <a:ext cx="6351037" cy="707886"/>
          </a:xfrm>
          <a:prstGeom prst="rect">
            <a:avLst/>
          </a:prstGeom>
          <a:noFill/>
        </p:spPr>
        <p:txBody>
          <a:bodyPr wrap="square" rtlCol="0">
            <a:spAutoFit/>
          </a:bodyPr>
          <a:lstStyle/>
          <a:p>
            <a:pPr algn="ctr"/>
            <a:r>
              <a:rPr lang="en-US" sz="2000" dirty="0">
                <a:solidFill>
                  <a:schemeClr val="bg1"/>
                </a:solidFill>
                <a:latin typeface="+mj-lt"/>
              </a:rPr>
              <a:t>Thirty-two bits ( 4x8) or 4 bytes</a:t>
            </a:r>
          </a:p>
        </p:txBody>
      </p:sp>
    </p:spTree>
    <p:extLst>
      <p:ext uri="{BB962C8B-B14F-4D97-AF65-F5344CB8AC3E}">
        <p14:creationId xmlns:p14="http://schemas.microsoft.com/office/powerpoint/2010/main" val="4260229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DB0917-5650-8669-4699-FEDCABA4B561}"/>
              </a:ext>
            </a:extLst>
          </p:cNvPr>
          <p:cNvSpPr>
            <a:spLocks noGrp="1"/>
          </p:cNvSpPr>
          <p:nvPr>
            <p:ph type="body" sz="quarter" idx="13"/>
          </p:nvPr>
        </p:nvSpPr>
        <p:spPr>
          <a:xfrm>
            <a:off x="610869" y="1185155"/>
            <a:ext cx="10753816" cy="655564"/>
          </a:xfrm>
        </p:spPr>
        <p:txBody>
          <a:bodyPr/>
          <a:lstStyle/>
          <a:p>
            <a:r>
              <a:rPr lang="en-US" sz="2400" dirty="0"/>
              <a:t>Each IP address is unique (Internet-wide) or LAN identifier for a host or group.</a:t>
            </a:r>
          </a:p>
        </p:txBody>
      </p:sp>
      <p:sp>
        <p:nvSpPr>
          <p:cNvPr id="4" name="Title 3">
            <a:extLst>
              <a:ext uri="{FF2B5EF4-FFF2-40B4-BE49-F238E27FC236}">
                <a16:creationId xmlns:a16="http://schemas.microsoft.com/office/drawing/2014/main" id="{C3C97D35-DA97-0661-BFBC-94E21FD4AD76}"/>
              </a:ext>
            </a:extLst>
          </p:cNvPr>
          <p:cNvSpPr>
            <a:spLocks noGrp="1"/>
          </p:cNvSpPr>
          <p:nvPr>
            <p:ph type="title"/>
          </p:nvPr>
        </p:nvSpPr>
        <p:spPr/>
        <p:txBody>
          <a:bodyPr/>
          <a:lstStyle/>
          <a:p>
            <a:r>
              <a:rPr lang="en-US" dirty="0"/>
              <a:t>Internet Protocol Addressing</a:t>
            </a:r>
          </a:p>
        </p:txBody>
      </p:sp>
      <p:graphicFrame>
        <p:nvGraphicFramePr>
          <p:cNvPr id="27" name="Table 5">
            <a:extLst>
              <a:ext uri="{FF2B5EF4-FFF2-40B4-BE49-F238E27FC236}">
                <a16:creationId xmlns:a16="http://schemas.microsoft.com/office/drawing/2014/main" id="{6D45F2B1-7F6A-EDBE-CAB7-AF874C1921A1}"/>
              </a:ext>
            </a:extLst>
          </p:cNvPr>
          <p:cNvGraphicFramePr>
            <a:graphicFrameLocks noGrp="1"/>
          </p:cNvGraphicFramePr>
          <p:nvPr>
            <p:extLst>
              <p:ext uri="{D42A27DB-BD31-4B8C-83A1-F6EECF244321}">
                <p14:modId xmlns:p14="http://schemas.microsoft.com/office/powerpoint/2010/main" val="191256953"/>
              </p:ext>
            </p:extLst>
          </p:nvPr>
        </p:nvGraphicFramePr>
        <p:xfrm>
          <a:off x="736600" y="2521574"/>
          <a:ext cx="10626816" cy="3269624"/>
        </p:xfrm>
        <a:graphic>
          <a:graphicData uri="http://schemas.openxmlformats.org/drawingml/2006/table">
            <a:tbl>
              <a:tblPr firstRow="1" bandRow="1">
                <a:tableStyleId>{5C22544A-7EE6-4342-B048-85BDC9FD1C3A}</a:tableStyleId>
              </a:tblPr>
              <a:tblGrid>
                <a:gridCol w="4241800">
                  <a:extLst>
                    <a:ext uri="{9D8B030D-6E8A-4147-A177-3AD203B41FA5}">
                      <a16:colId xmlns:a16="http://schemas.microsoft.com/office/drawing/2014/main" val="2398155156"/>
                    </a:ext>
                  </a:extLst>
                </a:gridCol>
                <a:gridCol w="6385016">
                  <a:extLst>
                    <a:ext uri="{9D8B030D-6E8A-4147-A177-3AD203B41FA5}">
                      <a16:colId xmlns:a16="http://schemas.microsoft.com/office/drawing/2014/main" val="2948421912"/>
                    </a:ext>
                  </a:extLst>
                </a:gridCol>
              </a:tblGrid>
              <a:tr h="605664">
                <a:tc>
                  <a:txBody>
                    <a:bodyPr/>
                    <a:lstStyle/>
                    <a:p>
                      <a:pPr algn="ctr"/>
                      <a:r>
                        <a:rPr lang="en-US" sz="2000" dirty="0">
                          <a:solidFill>
                            <a:sysClr val="windowText" lastClr="000000"/>
                          </a:solidFill>
                        </a:rPr>
                        <a:t>IPv4</a:t>
                      </a:r>
                    </a:p>
                  </a:txBody>
                  <a:tcPr anchor="ctr"/>
                </a:tc>
                <a:tc>
                  <a:txBody>
                    <a:bodyPr/>
                    <a:lstStyle/>
                    <a:p>
                      <a:pPr algn="ctr"/>
                      <a:r>
                        <a:rPr lang="en-US" sz="2000" dirty="0">
                          <a:solidFill>
                            <a:sysClr val="windowText" lastClr="000000"/>
                          </a:solidFill>
                        </a:rPr>
                        <a:t>IPv6</a:t>
                      </a:r>
                    </a:p>
                  </a:txBody>
                  <a:tcPr anchor="ctr"/>
                </a:tc>
                <a:extLst>
                  <a:ext uri="{0D108BD9-81ED-4DB2-BD59-A6C34878D82A}">
                    <a16:rowId xmlns:a16="http://schemas.microsoft.com/office/drawing/2014/main" val="3536471441"/>
                  </a:ext>
                </a:extLst>
              </a:tr>
              <a:tr h="532792">
                <a:tc>
                  <a:txBody>
                    <a:bodyPr/>
                    <a:lstStyle/>
                    <a:p>
                      <a:pPr algn="l"/>
                      <a:r>
                        <a:rPr lang="en-US" sz="1800" dirty="0">
                          <a:solidFill>
                            <a:sysClr val="windowText" lastClr="000000"/>
                          </a:solidFill>
                        </a:rPr>
                        <a:t>32-bit number (2</a:t>
                      </a:r>
                      <a:r>
                        <a:rPr lang="en-US" sz="1800" baseline="30000" dirty="0">
                          <a:solidFill>
                            <a:sysClr val="windowText" lastClr="000000"/>
                          </a:solidFill>
                        </a:rPr>
                        <a:t>32</a:t>
                      </a:r>
                      <a:r>
                        <a:rPr lang="en-US" sz="1800" dirty="0">
                          <a:solidFill>
                            <a:sysClr val="windowText" lastClr="000000"/>
                          </a:solidFill>
                        </a:rPr>
                        <a:t>)</a:t>
                      </a:r>
                    </a:p>
                  </a:txBody>
                  <a:tcPr anchor="ctr"/>
                </a:tc>
                <a:tc>
                  <a:txBody>
                    <a:bodyPr/>
                    <a:lstStyle/>
                    <a:p>
                      <a:pPr algn="l"/>
                      <a:r>
                        <a:rPr lang="en-US" sz="1800" dirty="0">
                          <a:solidFill>
                            <a:sysClr val="windowText" lastClr="000000"/>
                          </a:solidFill>
                        </a:rPr>
                        <a:t>128-bit number (2</a:t>
                      </a:r>
                      <a:r>
                        <a:rPr lang="en-US" sz="1800" baseline="30000" dirty="0">
                          <a:solidFill>
                            <a:sysClr val="windowText" lastClr="000000"/>
                          </a:solidFill>
                        </a:rPr>
                        <a:t>128</a:t>
                      </a:r>
                      <a:r>
                        <a:rPr lang="en-US" sz="1800" dirty="0">
                          <a:solidFill>
                            <a:sysClr val="windowText" lastClr="000000"/>
                          </a:solidFill>
                        </a:rPr>
                        <a:t>)</a:t>
                      </a:r>
                    </a:p>
                  </a:txBody>
                  <a:tcPr anchor="ctr"/>
                </a:tc>
                <a:extLst>
                  <a:ext uri="{0D108BD9-81ED-4DB2-BD59-A6C34878D82A}">
                    <a16:rowId xmlns:a16="http://schemas.microsoft.com/office/drawing/2014/main" val="2479178207"/>
                  </a:ext>
                </a:extLst>
              </a:tr>
              <a:tr h="532792">
                <a:tc>
                  <a:txBody>
                    <a:bodyPr/>
                    <a:lstStyle/>
                    <a:p>
                      <a:pPr algn="l"/>
                      <a:r>
                        <a:rPr lang="en-US" sz="1800" dirty="0">
                          <a:solidFill>
                            <a:sysClr val="windowText" lastClr="000000"/>
                          </a:solidFill>
                        </a:rPr>
                        <a:t>Address space: Around 4 billion</a:t>
                      </a:r>
                    </a:p>
                  </a:txBody>
                  <a:tcPr anchor="ctr"/>
                </a:tc>
                <a:tc>
                  <a:txBody>
                    <a:bodyPr/>
                    <a:lstStyle/>
                    <a:p>
                      <a:pPr algn="l"/>
                      <a:r>
                        <a:rPr lang="en-US" sz="1800" dirty="0">
                          <a:solidFill>
                            <a:sysClr val="windowText" lastClr="000000"/>
                          </a:solidFill>
                        </a:rPr>
                        <a:t>Address space: 340 trillion, trillion, trillion</a:t>
                      </a:r>
                    </a:p>
                  </a:txBody>
                  <a:tcPr anchor="ctr"/>
                </a:tc>
                <a:extLst>
                  <a:ext uri="{0D108BD9-81ED-4DB2-BD59-A6C34878D82A}">
                    <a16:rowId xmlns:a16="http://schemas.microsoft.com/office/drawing/2014/main" val="1281783147"/>
                  </a:ext>
                </a:extLst>
              </a:tr>
              <a:tr h="532792">
                <a:tc>
                  <a:txBody>
                    <a:bodyPr/>
                    <a:lstStyle/>
                    <a:p>
                      <a:pPr algn="l"/>
                      <a:r>
                        <a:rPr lang="en-US" sz="1800" dirty="0">
                          <a:solidFill>
                            <a:sysClr val="windowText" lastClr="000000"/>
                          </a:solidFill>
                        </a:rPr>
                        <a:t>e.g. 202.12.29.142</a:t>
                      </a:r>
                    </a:p>
                  </a:txBody>
                  <a:tcPr anchor="ctr"/>
                </a:tc>
                <a:tc>
                  <a:txBody>
                    <a:bodyPr/>
                    <a:lstStyle/>
                    <a:p>
                      <a:pPr algn="l"/>
                      <a:r>
                        <a:rPr lang="en-US" sz="1800" dirty="0">
                          <a:solidFill>
                            <a:sysClr val="windowText" lastClr="000000"/>
                          </a:solidFill>
                        </a:rPr>
                        <a:t>e.g. FE38:DCE3:124C:C1A2:BA03:6745:EF1C:683D</a:t>
                      </a:r>
                    </a:p>
                  </a:txBody>
                  <a:tcPr anchor="ctr"/>
                </a:tc>
                <a:extLst>
                  <a:ext uri="{0D108BD9-81ED-4DB2-BD59-A6C34878D82A}">
                    <a16:rowId xmlns:a16="http://schemas.microsoft.com/office/drawing/2014/main" val="2244514055"/>
                  </a:ext>
                </a:extLst>
              </a:tr>
              <a:tr h="532792">
                <a:tc>
                  <a:txBody>
                    <a:bodyPr/>
                    <a:lstStyle/>
                    <a:p>
                      <a:pPr algn="l"/>
                      <a:r>
                        <a:rPr lang="en-US" sz="1800" dirty="0">
                          <a:solidFill>
                            <a:sysClr val="windowText" lastClr="000000"/>
                          </a:solidFill>
                        </a:rPr>
                        <a:t>4 groups of numbers, 8 bits per group</a:t>
                      </a:r>
                    </a:p>
                  </a:txBody>
                  <a:tcPr anchor="ctr"/>
                </a:tc>
                <a:tc>
                  <a:txBody>
                    <a:bodyPr/>
                    <a:lstStyle/>
                    <a:p>
                      <a:pPr algn="l"/>
                      <a:r>
                        <a:rPr lang="en-US" sz="1800" dirty="0">
                          <a:solidFill>
                            <a:sysClr val="windowText" lastClr="000000"/>
                          </a:solidFill>
                        </a:rPr>
                        <a:t>16 bits per group, expression compressed</a:t>
                      </a:r>
                    </a:p>
                  </a:txBody>
                  <a:tcPr anchor="ctr"/>
                </a:tc>
                <a:extLst>
                  <a:ext uri="{0D108BD9-81ED-4DB2-BD59-A6C34878D82A}">
                    <a16:rowId xmlns:a16="http://schemas.microsoft.com/office/drawing/2014/main" val="1888429110"/>
                  </a:ext>
                </a:extLst>
              </a:tr>
              <a:tr h="532792">
                <a:tc>
                  <a:txBody>
                    <a:bodyPr/>
                    <a:lstStyle/>
                    <a:p>
                      <a:pPr algn="l"/>
                      <a:r>
                        <a:rPr lang="en-US" sz="1800" dirty="0">
                          <a:solidFill>
                            <a:sysClr val="windowText" lastClr="000000"/>
                          </a:solidFill>
                        </a:rPr>
                        <a:t>256 combinations per group</a:t>
                      </a:r>
                    </a:p>
                  </a:txBody>
                  <a:tcPr anchor="ctr"/>
                </a:tc>
                <a:tc>
                  <a:txBody>
                    <a:bodyPr/>
                    <a:lstStyle/>
                    <a:p>
                      <a:pPr algn="l"/>
                      <a:r>
                        <a:rPr lang="en-US" sz="1800" dirty="0">
                          <a:solidFill>
                            <a:sysClr val="windowText" lastClr="000000"/>
                          </a:solidFill>
                        </a:rPr>
                        <a:t>65,536 combinations per group</a:t>
                      </a:r>
                    </a:p>
                  </a:txBody>
                  <a:tcPr anchor="ctr"/>
                </a:tc>
                <a:extLst>
                  <a:ext uri="{0D108BD9-81ED-4DB2-BD59-A6C34878D82A}">
                    <a16:rowId xmlns:a16="http://schemas.microsoft.com/office/drawing/2014/main" val="1238423746"/>
                  </a:ext>
                </a:extLst>
              </a:tr>
            </a:tbl>
          </a:graphicData>
        </a:graphic>
      </p:graphicFrame>
      <p:sp>
        <p:nvSpPr>
          <p:cNvPr id="2" name="Rectangle 1">
            <a:extLst>
              <a:ext uri="{FF2B5EF4-FFF2-40B4-BE49-F238E27FC236}">
                <a16:creationId xmlns:a16="http://schemas.microsoft.com/office/drawing/2014/main" id="{7A3C2220-E38F-9848-B604-DA3E26BAAD1F}"/>
              </a:ext>
              <a:ext uri="{C183D7F6-B498-43B3-948B-1728B52AA6E4}">
                <adec:decorative xmlns:adec="http://schemas.microsoft.com/office/drawing/2017/decorative" val="1"/>
              </a:ext>
            </a:extLst>
          </p:cNvPr>
          <p:cNvSpPr/>
          <p:nvPr/>
        </p:nvSpPr>
        <p:spPr>
          <a:xfrm>
            <a:off x="736600" y="3130160"/>
            <a:ext cx="10626816" cy="514740"/>
          </a:xfrm>
          <a:prstGeom prst="rect">
            <a:avLst/>
          </a:prstGeom>
          <a:noFill/>
          <a:ln w="38100">
            <a:solidFill>
              <a:schemeClr val="accent4"/>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24827711-675E-BDB9-66AD-692D0B623377}"/>
              </a:ext>
              <a:ext uri="{C183D7F6-B498-43B3-948B-1728B52AA6E4}">
                <adec:decorative xmlns:adec="http://schemas.microsoft.com/office/drawing/2017/decorative" val="1"/>
              </a:ext>
            </a:extLst>
          </p:cNvPr>
          <p:cNvSpPr/>
          <p:nvPr/>
        </p:nvSpPr>
        <p:spPr>
          <a:xfrm>
            <a:off x="736600" y="3644900"/>
            <a:ext cx="10626816" cy="536887"/>
          </a:xfrm>
          <a:prstGeom prst="rect">
            <a:avLst/>
          </a:prstGeom>
          <a:noFill/>
          <a:ln w="38100">
            <a:solidFill>
              <a:schemeClr val="accent4"/>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93570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fade">
                                      <p:cBhvr>
                                        <p:cTn id="12" dur="500"/>
                                        <p:tgtEl>
                                          <p:spTgt spid="29"/>
                                        </p:tgtEl>
                                      </p:cBhvr>
                                    </p:animEffect>
                                  </p:childTnLst>
                                </p:cTn>
                              </p:par>
                              <p:par>
                                <p:cTn id="13" presetID="10" presetClass="exit" presetSubtype="0" fill="hold" grpId="1" nodeType="withEffect">
                                  <p:stCondLst>
                                    <p:cond delay="0"/>
                                  </p:stCondLst>
                                  <p:childTnLst>
                                    <p:animEffect transition="out" filter="fade">
                                      <p:cBhvr>
                                        <p:cTn id="14" dur="500"/>
                                        <p:tgtEl>
                                          <p:spTgt spid="2"/>
                                        </p:tgtEl>
                                      </p:cBhvr>
                                    </p:animEffect>
                                    <p:set>
                                      <p:cBhvr>
                                        <p:cTn id="15"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2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4BF4B-BE05-FF9F-EB3E-A12FEC55DD98}"/>
              </a:ext>
            </a:extLst>
          </p:cNvPr>
          <p:cNvSpPr>
            <a:spLocks noGrp="1"/>
          </p:cNvSpPr>
          <p:nvPr>
            <p:ph type="title"/>
          </p:nvPr>
        </p:nvSpPr>
        <p:spPr/>
        <p:txBody>
          <a:bodyPr/>
          <a:lstStyle/>
          <a:p>
            <a:r>
              <a:rPr lang="en-US" dirty="0"/>
              <a:t>The Internet Protocol</a:t>
            </a:r>
          </a:p>
        </p:txBody>
      </p:sp>
      <p:sp>
        <p:nvSpPr>
          <p:cNvPr id="5" name="Text Placeholder 2">
            <a:extLst>
              <a:ext uri="{FF2B5EF4-FFF2-40B4-BE49-F238E27FC236}">
                <a16:creationId xmlns:a16="http://schemas.microsoft.com/office/drawing/2014/main" id="{7F9B6DC8-0EA9-31CA-95D0-C7BF84C4F8B9}"/>
              </a:ext>
            </a:extLst>
          </p:cNvPr>
          <p:cNvSpPr txBox="1">
            <a:spLocks/>
          </p:cNvSpPr>
          <p:nvPr/>
        </p:nvSpPr>
        <p:spPr>
          <a:xfrm>
            <a:off x="610869" y="1185155"/>
            <a:ext cx="10753816" cy="655564"/>
          </a:xfrm>
          <a:prstGeom prst="rect">
            <a:avLst/>
          </a:prstGeom>
        </p:spPr>
        <p:txBody>
          <a:bodyPr vert="horz" wrap="square" lIns="91440" tIns="45720" rIns="91440" bIns="274320" rtlCol="0">
            <a:spAutoFit/>
          </a:bodyPr>
          <a:lstStyle>
            <a:lvl1pPr indent="0">
              <a:lnSpc>
                <a:spcPct val="90000"/>
              </a:lnSpc>
              <a:spcBef>
                <a:spcPts val="1000"/>
              </a:spcBef>
              <a:buFont typeface="Arial" panose="020B0604020202020204" pitchFamily="34" charset="0"/>
              <a:buNone/>
              <a:defRPr sz="2400" b="0">
                <a:latin typeface="+mj-lt"/>
              </a:defRPr>
            </a:lvl1pPr>
            <a:lvl2pPr indent="0">
              <a:lnSpc>
                <a:spcPct val="90000"/>
              </a:lnSpc>
              <a:spcBef>
                <a:spcPts val="500"/>
              </a:spcBef>
              <a:buFont typeface="Arial" panose="020B0604020202020204" pitchFamily="34" charset="0"/>
              <a:buNone/>
              <a:defRPr sz="2400">
                <a:solidFill>
                  <a:schemeClr val="tx2"/>
                </a:solidFill>
              </a:defRPr>
            </a:lvl2pPr>
            <a:lvl3pPr marL="1143000" indent="-228600">
              <a:lnSpc>
                <a:spcPct val="90000"/>
              </a:lnSpc>
              <a:spcBef>
                <a:spcPts val="500"/>
              </a:spcBef>
              <a:buFont typeface="Arial" panose="020B0604020202020204" pitchFamily="34" charset="0"/>
              <a:buChar char="•"/>
              <a:defRPr sz="2000">
                <a:solidFill>
                  <a:schemeClr val="tx2"/>
                </a:solidFill>
              </a:defRPr>
            </a:lvl3pPr>
            <a:lvl4pPr marL="1600200" indent="-228600">
              <a:lnSpc>
                <a:spcPct val="90000"/>
              </a:lnSpc>
              <a:spcBef>
                <a:spcPts val="500"/>
              </a:spcBef>
              <a:buFont typeface="Arial" panose="020B0604020202020204" pitchFamily="34" charset="0"/>
              <a:buChar char="•"/>
              <a:defRPr>
                <a:solidFill>
                  <a:schemeClr val="tx2"/>
                </a:solidFill>
              </a:defRPr>
            </a:lvl4pPr>
            <a:lvl5pPr marL="2057400" indent="-228600">
              <a:lnSpc>
                <a:spcPct val="90000"/>
              </a:lnSpc>
              <a:spcBef>
                <a:spcPts val="500"/>
              </a:spcBef>
              <a:buFont typeface="Arial" panose="020B0604020202020204" pitchFamily="34" charset="0"/>
              <a:buChar char="•"/>
              <a:defRPr>
                <a:solidFill>
                  <a:schemeClr val="tx2"/>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t>Delivery Mechanisms</a:t>
            </a:r>
          </a:p>
        </p:txBody>
      </p:sp>
      <p:sp>
        <p:nvSpPr>
          <p:cNvPr id="4" name="Rounded Rectangle 3">
            <a:extLst>
              <a:ext uri="{FF2B5EF4-FFF2-40B4-BE49-F238E27FC236}">
                <a16:creationId xmlns:a16="http://schemas.microsoft.com/office/drawing/2014/main" id="{E77955F6-EB5E-3AA2-F793-06941DF5BFD8}"/>
              </a:ext>
              <a:ext uri="{C183D7F6-B498-43B3-948B-1728B52AA6E4}">
                <adec:decorative xmlns:adec="http://schemas.microsoft.com/office/drawing/2017/decorative" val="0"/>
              </a:ext>
            </a:extLst>
          </p:cNvPr>
          <p:cNvSpPr/>
          <p:nvPr/>
        </p:nvSpPr>
        <p:spPr>
          <a:xfrm>
            <a:off x="546101" y="2008674"/>
            <a:ext cx="3505199" cy="4294163"/>
          </a:xfrm>
          <a:prstGeom prst="roundRect">
            <a:avLst/>
          </a:prstGeom>
          <a:solidFill>
            <a:schemeClr val="tx2"/>
          </a:solidFill>
          <a:ln w="60325">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tIns="0" bIns="182880" rtlCol="0" anchor="t"/>
          <a:lstStyle/>
          <a:p>
            <a:pPr algn="ctr"/>
            <a:r>
              <a:rPr lang="en-US" sz="2000" b="1" dirty="0">
                <a:solidFill>
                  <a:schemeClr val="accent1"/>
                </a:solidFill>
              </a:rPr>
              <a:t>Unicast</a:t>
            </a:r>
          </a:p>
        </p:txBody>
      </p:sp>
      <p:pic>
        <p:nvPicPr>
          <p:cNvPr id="7" name="Graphic 6">
            <a:extLst>
              <a:ext uri="{FF2B5EF4-FFF2-40B4-BE49-F238E27FC236}">
                <a16:creationId xmlns:a16="http://schemas.microsoft.com/office/drawing/2014/main" id="{C03F45B9-2CD7-34AC-C5AF-2110C12C367A}"/>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87667" y="2573264"/>
            <a:ext cx="822066" cy="914400"/>
          </a:xfrm>
          <a:prstGeom prst="rect">
            <a:avLst/>
          </a:prstGeom>
        </p:spPr>
      </p:pic>
      <p:pic>
        <p:nvPicPr>
          <p:cNvPr id="8" name="Graphic 7" descr="Wireless router with solid fill">
            <a:extLst>
              <a:ext uri="{FF2B5EF4-FFF2-40B4-BE49-F238E27FC236}">
                <a16:creationId xmlns:a16="http://schemas.microsoft.com/office/drawing/2014/main" id="{5F56F52B-EFFB-7E49-5BEC-2DDFADEDA245}"/>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1887667" y="3698555"/>
            <a:ext cx="822066" cy="914400"/>
          </a:xfrm>
          <a:prstGeom prst="rect">
            <a:avLst/>
          </a:prstGeom>
        </p:spPr>
      </p:pic>
      <p:pic>
        <p:nvPicPr>
          <p:cNvPr id="9" name="Graphic 8">
            <a:extLst>
              <a:ext uri="{FF2B5EF4-FFF2-40B4-BE49-F238E27FC236}">
                <a16:creationId xmlns:a16="http://schemas.microsoft.com/office/drawing/2014/main" id="{FEA561A5-40AE-2FF6-A965-BE2DECA2C55E}"/>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91578" y="4823846"/>
            <a:ext cx="822066" cy="914400"/>
          </a:xfrm>
          <a:prstGeom prst="rect">
            <a:avLst/>
          </a:prstGeom>
        </p:spPr>
      </p:pic>
      <p:pic>
        <p:nvPicPr>
          <p:cNvPr id="10" name="Graphic 9">
            <a:extLst>
              <a:ext uri="{FF2B5EF4-FFF2-40B4-BE49-F238E27FC236}">
                <a16:creationId xmlns:a16="http://schemas.microsoft.com/office/drawing/2014/main" id="{CF8754AF-2948-7A37-4BF5-B72581701538}"/>
              </a:ex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887667" y="4823846"/>
            <a:ext cx="822066" cy="914400"/>
          </a:xfrm>
          <a:prstGeom prst="rect">
            <a:avLst/>
          </a:prstGeom>
        </p:spPr>
      </p:pic>
      <p:pic>
        <p:nvPicPr>
          <p:cNvPr id="11" name="Graphic 10">
            <a:extLst>
              <a:ext uri="{FF2B5EF4-FFF2-40B4-BE49-F238E27FC236}">
                <a16:creationId xmlns:a16="http://schemas.microsoft.com/office/drawing/2014/main" id="{A4C044A3-238B-4DF7-42B3-554E3895A9D3}"/>
              </a:ex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83755" y="4823846"/>
            <a:ext cx="822066" cy="914400"/>
          </a:xfrm>
          <a:prstGeom prst="rect">
            <a:avLst/>
          </a:prstGeom>
        </p:spPr>
      </p:pic>
      <p:cxnSp>
        <p:nvCxnSpPr>
          <p:cNvPr id="13" name="Straight Arrow Connector 12">
            <a:extLst>
              <a:ext uri="{FF2B5EF4-FFF2-40B4-BE49-F238E27FC236}">
                <a16:creationId xmlns:a16="http://schemas.microsoft.com/office/drawing/2014/main" id="{1C765C3F-45FE-A9A8-AD57-C479799D826D}"/>
              </a:ext>
              <a:ext uri="{C183D7F6-B498-43B3-948B-1728B52AA6E4}">
                <adec:decorative xmlns:adec="http://schemas.microsoft.com/office/drawing/2017/decorative" val="1"/>
              </a:ext>
            </a:extLst>
          </p:cNvPr>
          <p:cNvCxnSpPr>
            <a:cxnSpLocks/>
          </p:cNvCxnSpPr>
          <p:nvPr/>
        </p:nvCxnSpPr>
        <p:spPr>
          <a:xfrm>
            <a:off x="2298700" y="3383754"/>
            <a:ext cx="0" cy="333849"/>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842C1AAD-E768-AA57-0906-FD1854617CA1}"/>
              </a:ext>
              <a:ext uri="{C183D7F6-B498-43B3-948B-1728B52AA6E4}">
                <adec:decorative xmlns:adec="http://schemas.microsoft.com/office/drawing/2017/decorative" val="1"/>
              </a:ext>
            </a:extLst>
          </p:cNvPr>
          <p:cNvCxnSpPr>
            <a:cxnSpLocks/>
            <a:stCxn id="8" idx="2"/>
            <a:endCxn id="9" idx="0"/>
          </p:cNvCxnSpPr>
          <p:nvPr/>
        </p:nvCxnSpPr>
        <p:spPr>
          <a:xfrm flipH="1">
            <a:off x="1202611" y="4612955"/>
            <a:ext cx="1096089" cy="210891"/>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8" name="Rounded Rectangle 3">
            <a:extLst>
              <a:ext uri="{FF2B5EF4-FFF2-40B4-BE49-F238E27FC236}">
                <a16:creationId xmlns:a16="http://schemas.microsoft.com/office/drawing/2014/main" id="{A9DE8CDA-D429-F911-F529-84CAA765E76F}"/>
              </a:ext>
              <a:ext uri="{C183D7F6-B498-43B3-948B-1728B52AA6E4}">
                <adec:decorative xmlns:adec="http://schemas.microsoft.com/office/drawing/2017/decorative" val="0"/>
              </a:ext>
            </a:extLst>
          </p:cNvPr>
          <p:cNvSpPr/>
          <p:nvPr/>
        </p:nvSpPr>
        <p:spPr>
          <a:xfrm>
            <a:off x="4325322" y="2008674"/>
            <a:ext cx="3505199" cy="4294163"/>
          </a:xfrm>
          <a:prstGeom prst="roundRect">
            <a:avLst/>
          </a:prstGeom>
          <a:solidFill>
            <a:schemeClr val="tx2"/>
          </a:solidFill>
          <a:ln w="60325">
            <a:solidFill>
              <a:schemeClr val="accent4"/>
            </a:solidFill>
            <a:round/>
          </a:ln>
        </p:spPr>
        <p:style>
          <a:lnRef idx="2">
            <a:schemeClr val="accent1">
              <a:shade val="50000"/>
            </a:schemeClr>
          </a:lnRef>
          <a:fillRef idx="1">
            <a:schemeClr val="accent1"/>
          </a:fillRef>
          <a:effectRef idx="0">
            <a:schemeClr val="accent1"/>
          </a:effectRef>
          <a:fontRef idx="minor">
            <a:schemeClr val="lt1"/>
          </a:fontRef>
        </p:style>
        <p:txBody>
          <a:bodyPr tIns="0" bIns="182880" rtlCol="0" anchor="t"/>
          <a:lstStyle/>
          <a:p>
            <a:pPr algn="ctr"/>
            <a:r>
              <a:rPr lang="en-US" sz="2000" b="1" dirty="0">
                <a:solidFill>
                  <a:schemeClr val="accent4"/>
                </a:solidFill>
              </a:rPr>
              <a:t>Multicast</a:t>
            </a:r>
          </a:p>
        </p:txBody>
      </p:sp>
      <p:pic>
        <p:nvPicPr>
          <p:cNvPr id="29" name="Graphic 28">
            <a:extLst>
              <a:ext uri="{FF2B5EF4-FFF2-40B4-BE49-F238E27FC236}">
                <a16:creationId xmlns:a16="http://schemas.microsoft.com/office/drawing/2014/main" id="{B2F05260-A1AF-75F6-028E-9898C55BC74C}"/>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666888" y="2573264"/>
            <a:ext cx="822066" cy="914400"/>
          </a:xfrm>
          <a:prstGeom prst="rect">
            <a:avLst/>
          </a:prstGeom>
        </p:spPr>
      </p:pic>
      <p:pic>
        <p:nvPicPr>
          <p:cNvPr id="30" name="Graphic 29" descr="Wireless router with solid fill">
            <a:extLst>
              <a:ext uri="{FF2B5EF4-FFF2-40B4-BE49-F238E27FC236}">
                <a16:creationId xmlns:a16="http://schemas.microsoft.com/office/drawing/2014/main" id="{608C8C27-0C6D-A0B8-31D9-F065D0766F3A}"/>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5666888" y="3698555"/>
            <a:ext cx="822066" cy="914400"/>
          </a:xfrm>
          <a:prstGeom prst="rect">
            <a:avLst/>
          </a:prstGeom>
        </p:spPr>
      </p:pic>
      <p:pic>
        <p:nvPicPr>
          <p:cNvPr id="31" name="Graphic 30">
            <a:extLst>
              <a:ext uri="{FF2B5EF4-FFF2-40B4-BE49-F238E27FC236}">
                <a16:creationId xmlns:a16="http://schemas.microsoft.com/office/drawing/2014/main" id="{C4F06C6E-0399-5BF3-8164-9AB93932D132}"/>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570799" y="4823846"/>
            <a:ext cx="822066" cy="914400"/>
          </a:xfrm>
          <a:prstGeom prst="rect">
            <a:avLst/>
          </a:prstGeom>
        </p:spPr>
      </p:pic>
      <p:pic>
        <p:nvPicPr>
          <p:cNvPr id="32" name="Graphic 31">
            <a:extLst>
              <a:ext uri="{FF2B5EF4-FFF2-40B4-BE49-F238E27FC236}">
                <a16:creationId xmlns:a16="http://schemas.microsoft.com/office/drawing/2014/main" id="{FA028B41-A161-2BA8-7745-C728A430FD91}"/>
              </a:ext>
              <a:ext uri="{C183D7F6-B498-43B3-948B-1728B52AA6E4}">
                <adec:decorative xmlns:adec="http://schemas.microsoft.com/office/drawing/2017/decorative" val="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666888" y="4823846"/>
            <a:ext cx="822066" cy="914400"/>
          </a:xfrm>
          <a:prstGeom prst="rect">
            <a:avLst/>
          </a:prstGeom>
        </p:spPr>
      </p:pic>
      <p:pic>
        <p:nvPicPr>
          <p:cNvPr id="33" name="Graphic 32">
            <a:extLst>
              <a:ext uri="{FF2B5EF4-FFF2-40B4-BE49-F238E27FC236}">
                <a16:creationId xmlns:a16="http://schemas.microsoft.com/office/drawing/2014/main" id="{598BF7A5-E3C4-2DB2-98AF-57853DB73AE7}"/>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762976" y="4823846"/>
            <a:ext cx="822066" cy="914400"/>
          </a:xfrm>
          <a:prstGeom prst="rect">
            <a:avLst/>
          </a:prstGeom>
        </p:spPr>
      </p:pic>
      <p:cxnSp>
        <p:nvCxnSpPr>
          <p:cNvPr id="34" name="Straight Arrow Connector 33">
            <a:extLst>
              <a:ext uri="{FF2B5EF4-FFF2-40B4-BE49-F238E27FC236}">
                <a16:creationId xmlns:a16="http://schemas.microsoft.com/office/drawing/2014/main" id="{66A0B2EB-490B-ED6B-130C-9FF533B9822B}"/>
              </a:ext>
              <a:ext uri="{C183D7F6-B498-43B3-948B-1728B52AA6E4}">
                <adec:decorative xmlns:adec="http://schemas.microsoft.com/office/drawing/2017/decorative" val="1"/>
              </a:ext>
            </a:extLst>
          </p:cNvPr>
          <p:cNvCxnSpPr>
            <a:cxnSpLocks/>
          </p:cNvCxnSpPr>
          <p:nvPr/>
        </p:nvCxnSpPr>
        <p:spPr>
          <a:xfrm>
            <a:off x="6077921" y="3383754"/>
            <a:ext cx="0" cy="333849"/>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800699D-C569-1DF9-1ED2-301CF0278C32}"/>
              </a:ext>
              <a:ext uri="{C183D7F6-B498-43B3-948B-1728B52AA6E4}">
                <adec:decorative xmlns:adec="http://schemas.microsoft.com/office/drawing/2017/decorative" val="1"/>
              </a:ext>
            </a:extLst>
          </p:cNvPr>
          <p:cNvCxnSpPr>
            <a:cxnSpLocks/>
            <a:stCxn id="30" idx="2"/>
            <a:endCxn id="31" idx="0"/>
          </p:cNvCxnSpPr>
          <p:nvPr/>
        </p:nvCxnSpPr>
        <p:spPr>
          <a:xfrm flipH="1">
            <a:off x="4981832" y="4612955"/>
            <a:ext cx="1096089" cy="210891"/>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36" name="Rounded Rectangle 3">
            <a:extLst>
              <a:ext uri="{FF2B5EF4-FFF2-40B4-BE49-F238E27FC236}">
                <a16:creationId xmlns:a16="http://schemas.microsoft.com/office/drawing/2014/main" id="{35B393A1-E197-A862-ACE6-C47D3E26436C}"/>
              </a:ext>
              <a:ext uri="{C183D7F6-B498-43B3-948B-1728B52AA6E4}">
                <adec:decorative xmlns:adec="http://schemas.microsoft.com/office/drawing/2017/decorative" val="0"/>
              </a:ext>
            </a:extLst>
          </p:cNvPr>
          <p:cNvSpPr/>
          <p:nvPr/>
        </p:nvSpPr>
        <p:spPr>
          <a:xfrm>
            <a:off x="8104543" y="2008674"/>
            <a:ext cx="3505199" cy="4294163"/>
          </a:xfrm>
          <a:prstGeom prst="roundRect">
            <a:avLst/>
          </a:prstGeom>
          <a:solidFill>
            <a:schemeClr val="tx2"/>
          </a:solidFill>
          <a:ln w="60325">
            <a:solidFill>
              <a:schemeClr val="accent2"/>
            </a:solidFill>
            <a:round/>
          </a:ln>
        </p:spPr>
        <p:style>
          <a:lnRef idx="2">
            <a:schemeClr val="accent1">
              <a:shade val="50000"/>
            </a:schemeClr>
          </a:lnRef>
          <a:fillRef idx="1">
            <a:schemeClr val="accent1"/>
          </a:fillRef>
          <a:effectRef idx="0">
            <a:schemeClr val="accent1"/>
          </a:effectRef>
          <a:fontRef idx="minor">
            <a:schemeClr val="lt1"/>
          </a:fontRef>
        </p:style>
        <p:txBody>
          <a:bodyPr tIns="0" bIns="182880" rtlCol="0" anchor="t"/>
          <a:lstStyle/>
          <a:p>
            <a:pPr algn="ctr"/>
            <a:r>
              <a:rPr lang="en-US" sz="2000" b="1" dirty="0">
                <a:solidFill>
                  <a:schemeClr val="accent2"/>
                </a:solidFill>
              </a:rPr>
              <a:t>Broadcast (v4)</a:t>
            </a:r>
          </a:p>
        </p:txBody>
      </p:sp>
      <p:pic>
        <p:nvPicPr>
          <p:cNvPr id="37" name="Graphic 36">
            <a:extLst>
              <a:ext uri="{FF2B5EF4-FFF2-40B4-BE49-F238E27FC236}">
                <a16:creationId xmlns:a16="http://schemas.microsoft.com/office/drawing/2014/main" id="{9CE3FAA4-ACBD-9793-F061-03E293E3EECE}"/>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446109" y="2573264"/>
            <a:ext cx="822066" cy="914400"/>
          </a:xfrm>
          <a:prstGeom prst="rect">
            <a:avLst/>
          </a:prstGeom>
        </p:spPr>
      </p:pic>
      <p:pic>
        <p:nvPicPr>
          <p:cNvPr id="38" name="Graphic 37" descr="Wireless router with solid fill">
            <a:extLst>
              <a:ext uri="{FF2B5EF4-FFF2-40B4-BE49-F238E27FC236}">
                <a16:creationId xmlns:a16="http://schemas.microsoft.com/office/drawing/2014/main" id="{0DE113BA-5422-49E0-E733-1F9E51E22C83}"/>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9446109" y="3698555"/>
            <a:ext cx="822066" cy="914400"/>
          </a:xfrm>
          <a:prstGeom prst="rect">
            <a:avLst/>
          </a:prstGeom>
        </p:spPr>
      </p:pic>
      <p:pic>
        <p:nvPicPr>
          <p:cNvPr id="39" name="Graphic 38">
            <a:extLst>
              <a:ext uri="{FF2B5EF4-FFF2-40B4-BE49-F238E27FC236}">
                <a16:creationId xmlns:a16="http://schemas.microsoft.com/office/drawing/2014/main" id="{95267CF8-F7A0-699F-4CFF-6223BE3B26F2}"/>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350020" y="4823846"/>
            <a:ext cx="822066" cy="914400"/>
          </a:xfrm>
          <a:prstGeom prst="rect">
            <a:avLst/>
          </a:prstGeom>
        </p:spPr>
      </p:pic>
      <p:pic>
        <p:nvPicPr>
          <p:cNvPr id="40" name="Graphic 39">
            <a:extLst>
              <a:ext uri="{FF2B5EF4-FFF2-40B4-BE49-F238E27FC236}">
                <a16:creationId xmlns:a16="http://schemas.microsoft.com/office/drawing/2014/main" id="{9747C604-7375-C92A-9F5F-DB3B058B9771}"/>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446109" y="4823846"/>
            <a:ext cx="822066" cy="914400"/>
          </a:xfrm>
          <a:prstGeom prst="rect">
            <a:avLst/>
          </a:prstGeom>
        </p:spPr>
      </p:pic>
      <p:pic>
        <p:nvPicPr>
          <p:cNvPr id="41" name="Graphic 40">
            <a:extLst>
              <a:ext uri="{FF2B5EF4-FFF2-40B4-BE49-F238E27FC236}">
                <a16:creationId xmlns:a16="http://schemas.microsoft.com/office/drawing/2014/main" id="{8B78869E-C90F-B687-F3C9-C8C579F5C502}"/>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0542197" y="4823846"/>
            <a:ext cx="822066" cy="914400"/>
          </a:xfrm>
          <a:prstGeom prst="rect">
            <a:avLst/>
          </a:prstGeom>
        </p:spPr>
      </p:pic>
      <p:cxnSp>
        <p:nvCxnSpPr>
          <p:cNvPr id="42" name="Straight Arrow Connector 41">
            <a:extLst>
              <a:ext uri="{FF2B5EF4-FFF2-40B4-BE49-F238E27FC236}">
                <a16:creationId xmlns:a16="http://schemas.microsoft.com/office/drawing/2014/main" id="{22C9B626-2C7C-7DCD-0259-8CC4955D7E61}"/>
              </a:ext>
              <a:ext uri="{C183D7F6-B498-43B3-948B-1728B52AA6E4}">
                <adec:decorative xmlns:adec="http://schemas.microsoft.com/office/drawing/2017/decorative" val="1"/>
              </a:ext>
            </a:extLst>
          </p:cNvPr>
          <p:cNvCxnSpPr>
            <a:cxnSpLocks/>
          </p:cNvCxnSpPr>
          <p:nvPr/>
        </p:nvCxnSpPr>
        <p:spPr>
          <a:xfrm>
            <a:off x="9857142" y="3383754"/>
            <a:ext cx="0" cy="333849"/>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A2BD8C70-04F0-E68C-D07E-79F45C09A041}"/>
              </a:ext>
              <a:ext uri="{C183D7F6-B498-43B3-948B-1728B52AA6E4}">
                <adec:decorative xmlns:adec="http://schemas.microsoft.com/office/drawing/2017/decorative" val="1"/>
              </a:ext>
            </a:extLst>
          </p:cNvPr>
          <p:cNvCxnSpPr>
            <a:cxnSpLocks/>
            <a:stCxn id="38" idx="2"/>
            <a:endCxn id="39" idx="0"/>
          </p:cNvCxnSpPr>
          <p:nvPr/>
        </p:nvCxnSpPr>
        <p:spPr>
          <a:xfrm flipH="1">
            <a:off x="8761053" y="4612955"/>
            <a:ext cx="1096089" cy="210891"/>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593FEA6A-57AD-2320-E2E9-6B7770807469}"/>
              </a:ext>
              <a:ext uri="{C183D7F6-B498-43B3-948B-1728B52AA6E4}">
                <adec:decorative xmlns:adec="http://schemas.microsoft.com/office/drawing/2017/decorative" val="1"/>
              </a:ext>
            </a:extLst>
          </p:cNvPr>
          <p:cNvCxnSpPr>
            <a:cxnSpLocks/>
            <a:stCxn id="30" idx="2"/>
            <a:endCxn id="33" idx="0"/>
          </p:cNvCxnSpPr>
          <p:nvPr/>
        </p:nvCxnSpPr>
        <p:spPr>
          <a:xfrm>
            <a:off x="6077921" y="4612955"/>
            <a:ext cx="1096088" cy="210891"/>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726A52A1-3F25-AB7A-4793-711D760E8977}"/>
              </a:ext>
              <a:ext uri="{C183D7F6-B498-43B3-948B-1728B52AA6E4}">
                <adec:decorative xmlns:adec="http://schemas.microsoft.com/office/drawing/2017/decorative" val="1"/>
              </a:ext>
            </a:extLst>
          </p:cNvPr>
          <p:cNvCxnSpPr>
            <a:cxnSpLocks/>
            <a:stCxn id="38" idx="2"/>
            <a:endCxn id="41" idx="0"/>
          </p:cNvCxnSpPr>
          <p:nvPr/>
        </p:nvCxnSpPr>
        <p:spPr>
          <a:xfrm>
            <a:off x="9857142" y="4612955"/>
            <a:ext cx="1096088" cy="210891"/>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845F4100-EDF2-8358-8C3A-3E51F53E2F54}"/>
              </a:ext>
              <a:ext uri="{C183D7F6-B498-43B3-948B-1728B52AA6E4}">
                <adec:decorative xmlns:adec="http://schemas.microsoft.com/office/drawing/2017/decorative" val="1"/>
              </a:ext>
            </a:extLst>
          </p:cNvPr>
          <p:cNvCxnSpPr>
            <a:cxnSpLocks/>
            <a:stCxn id="38" idx="2"/>
            <a:endCxn id="40" idx="0"/>
          </p:cNvCxnSpPr>
          <p:nvPr/>
        </p:nvCxnSpPr>
        <p:spPr>
          <a:xfrm>
            <a:off x="9857142" y="4612955"/>
            <a:ext cx="0" cy="210891"/>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567E8843-5822-81FC-3106-A9D90F140D4C}"/>
              </a:ext>
            </a:extLst>
          </p:cNvPr>
          <p:cNvSpPr txBox="1"/>
          <p:nvPr/>
        </p:nvSpPr>
        <p:spPr>
          <a:xfrm>
            <a:off x="1276626" y="5738246"/>
            <a:ext cx="2044149" cy="369332"/>
          </a:xfrm>
          <a:prstGeom prst="rect">
            <a:avLst/>
          </a:prstGeom>
          <a:noFill/>
        </p:spPr>
        <p:txBody>
          <a:bodyPr wrap="none" rtlCol="0">
            <a:spAutoFit/>
          </a:bodyPr>
          <a:lstStyle/>
          <a:p>
            <a:r>
              <a:rPr lang="en-US" dirty="0">
                <a:solidFill>
                  <a:schemeClr val="bg1"/>
                </a:solidFill>
              </a:rPr>
              <a:t>Single Destination</a:t>
            </a:r>
          </a:p>
        </p:txBody>
      </p:sp>
      <p:sp>
        <p:nvSpPr>
          <p:cNvPr id="63" name="TextBox 62">
            <a:extLst>
              <a:ext uri="{FF2B5EF4-FFF2-40B4-BE49-F238E27FC236}">
                <a16:creationId xmlns:a16="http://schemas.microsoft.com/office/drawing/2014/main" id="{2E7FE5E5-03C2-2C3E-A225-DD0E910E2E0B}"/>
              </a:ext>
            </a:extLst>
          </p:cNvPr>
          <p:cNvSpPr txBox="1"/>
          <p:nvPr/>
        </p:nvSpPr>
        <p:spPr>
          <a:xfrm>
            <a:off x="5055847" y="5738246"/>
            <a:ext cx="2044149" cy="369332"/>
          </a:xfrm>
          <a:prstGeom prst="rect">
            <a:avLst/>
          </a:prstGeom>
          <a:noFill/>
        </p:spPr>
        <p:txBody>
          <a:bodyPr wrap="none" rtlCol="0">
            <a:spAutoFit/>
          </a:bodyPr>
          <a:lstStyle/>
          <a:p>
            <a:r>
              <a:rPr lang="en-US" dirty="0">
                <a:solidFill>
                  <a:schemeClr val="bg1"/>
                </a:solidFill>
              </a:rPr>
              <a:t>Group Destination</a:t>
            </a:r>
          </a:p>
        </p:txBody>
      </p:sp>
      <p:sp>
        <p:nvSpPr>
          <p:cNvPr id="64" name="TextBox 63">
            <a:extLst>
              <a:ext uri="{FF2B5EF4-FFF2-40B4-BE49-F238E27FC236}">
                <a16:creationId xmlns:a16="http://schemas.microsoft.com/office/drawing/2014/main" id="{A60F1E48-DCBF-3B12-E041-86A85A5052C1}"/>
              </a:ext>
            </a:extLst>
          </p:cNvPr>
          <p:cNvSpPr txBox="1"/>
          <p:nvPr/>
        </p:nvSpPr>
        <p:spPr>
          <a:xfrm>
            <a:off x="8854304" y="5738246"/>
            <a:ext cx="2005677" cy="369332"/>
          </a:xfrm>
          <a:prstGeom prst="rect">
            <a:avLst/>
          </a:prstGeom>
          <a:noFill/>
        </p:spPr>
        <p:txBody>
          <a:bodyPr wrap="none" rtlCol="0">
            <a:spAutoFit/>
          </a:bodyPr>
          <a:lstStyle/>
          <a:p>
            <a:r>
              <a:rPr lang="en-US" dirty="0">
                <a:solidFill>
                  <a:schemeClr val="bg1"/>
                </a:solidFill>
              </a:rPr>
              <a:t>All Network Hosts</a:t>
            </a:r>
          </a:p>
        </p:txBody>
      </p:sp>
    </p:spTree>
    <p:extLst>
      <p:ext uri="{BB962C8B-B14F-4D97-AF65-F5344CB8AC3E}">
        <p14:creationId xmlns:p14="http://schemas.microsoft.com/office/powerpoint/2010/main" val="1589830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9"/>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0"/>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1"/>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2"/>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3"/>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4"/>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5"/>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6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6"/>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37"/>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38"/>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39"/>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40"/>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41"/>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42"/>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43"/>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46"/>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4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8" grpId="0" animBg="1"/>
      <p:bldP spid="36" grpId="0" animBg="1"/>
      <p:bldP spid="62" grpId="0"/>
      <p:bldP spid="63" grpId="0"/>
      <p:bldP spid="6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B42C2-BE1E-EC4C-86EB-579920C9F9A9}"/>
              </a:ext>
            </a:extLst>
          </p:cNvPr>
          <p:cNvSpPr>
            <a:spLocks noGrp="1"/>
          </p:cNvSpPr>
          <p:nvPr>
            <p:ph type="title"/>
          </p:nvPr>
        </p:nvSpPr>
        <p:spPr/>
        <p:txBody>
          <a:bodyPr/>
          <a:lstStyle/>
          <a:p>
            <a:r>
              <a:rPr lang="en-US" dirty="0"/>
              <a:t>Thank You For Watching</a:t>
            </a:r>
          </a:p>
        </p:txBody>
      </p:sp>
    </p:spTree>
    <p:extLst>
      <p:ext uri="{BB962C8B-B14F-4D97-AF65-F5344CB8AC3E}">
        <p14:creationId xmlns:p14="http://schemas.microsoft.com/office/powerpoint/2010/main" val="3475306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4BF4B-BE05-FF9F-EB3E-A12FEC55DD98}"/>
              </a:ext>
            </a:extLst>
          </p:cNvPr>
          <p:cNvSpPr>
            <a:spLocks noGrp="1"/>
          </p:cNvSpPr>
          <p:nvPr>
            <p:ph type="title"/>
          </p:nvPr>
        </p:nvSpPr>
        <p:spPr/>
        <p:txBody>
          <a:bodyPr/>
          <a:lstStyle/>
          <a:p>
            <a:r>
              <a:rPr lang="en-US" dirty="0"/>
              <a:t>About RAID – Who defines RAID levels?</a:t>
            </a:r>
          </a:p>
        </p:txBody>
      </p:sp>
      <p:sp>
        <p:nvSpPr>
          <p:cNvPr id="4" name="Rounded Rectangle 3">
            <a:extLst>
              <a:ext uri="{FF2B5EF4-FFF2-40B4-BE49-F238E27FC236}">
                <a16:creationId xmlns:a16="http://schemas.microsoft.com/office/drawing/2014/main" id="{E77955F6-EB5E-3AA2-F793-06941DF5BFD8}"/>
              </a:ext>
              <a:ext uri="{C183D7F6-B498-43B3-948B-1728B52AA6E4}">
                <adec:decorative xmlns:adec="http://schemas.microsoft.com/office/drawing/2017/decorative" val="0"/>
              </a:ext>
            </a:extLst>
          </p:cNvPr>
          <p:cNvSpPr/>
          <p:nvPr/>
        </p:nvSpPr>
        <p:spPr>
          <a:xfrm>
            <a:off x="609600" y="1678475"/>
            <a:ext cx="11325725" cy="4108714"/>
          </a:xfrm>
          <a:prstGeom prst="roundRect">
            <a:avLst/>
          </a:prstGeom>
          <a:solidFill>
            <a:schemeClr val="tx2"/>
          </a:solidFill>
          <a:ln w="60325">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tIns="0" bIns="182880" rtlCol="0" anchor="t"/>
          <a:lstStyle/>
          <a:p>
            <a:r>
              <a:rPr lang="en-US" dirty="0"/>
              <a:t>There isn't a single centralized body that manages or defines RAID levels. The concept of RAID was introduced in the late 1980s by researchers at the University of California, Berkeley, but the various RAID levels have been developed and refined over time by industry practitioners, organizations, and standards bodies.</a:t>
            </a:r>
          </a:p>
          <a:p>
            <a:endParaRPr lang="en-US" dirty="0"/>
          </a:p>
          <a:p>
            <a:r>
              <a:rPr lang="en-US" dirty="0"/>
              <a:t>The most commonly referred to standard for RAID levels is defined by the </a:t>
            </a:r>
            <a:r>
              <a:rPr lang="en-US" b="1" dirty="0"/>
              <a:t>Storage Networking Industry Association (SNIA)</a:t>
            </a:r>
            <a:r>
              <a:rPr lang="en-US" dirty="0"/>
              <a:t>. SNIA is a non-profit organization that works on the development and promotion of standards, technologies, and educational services in the storage industry. The RAID Advisory Board, part of SNIA, provides information and guidance on RAID technologies.</a:t>
            </a:r>
          </a:p>
          <a:p>
            <a:endParaRPr lang="en-US" dirty="0"/>
          </a:p>
          <a:p>
            <a:r>
              <a:rPr lang="en-US" dirty="0"/>
              <a:t>Additionally, RAID levels are often influenced by industry practices, evolving technologies, and the needs of users and organizations, so the definitions and implementations may vary across different sources and contexts.</a:t>
            </a:r>
          </a:p>
        </p:txBody>
      </p:sp>
    </p:spTree>
    <p:extLst>
      <p:ext uri="{BB962C8B-B14F-4D97-AF65-F5344CB8AC3E}">
        <p14:creationId xmlns:p14="http://schemas.microsoft.com/office/powerpoint/2010/main" val="4014543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8219AA6-B541-5E5A-6548-270398DF368A}"/>
              </a:ext>
            </a:extLst>
          </p:cNvPr>
          <p:cNvSpPr>
            <a:spLocks noGrp="1"/>
          </p:cNvSpPr>
          <p:nvPr>
            <p:ph type="title"/>
          </p:nvPr>
        </p:nvSpPr>
        <p:spPr/>
        <p:txBody>
          <a:bodyPr/>
          <a:lstStyle/>
          <a:p>
            <a:r>
              <a:rPr lang="en-US" dirty="0"/>
              <a:t>References</a:t>
            </a:r>
          </a:p>
        </p:txBody>
      </p:sp>
      <p:sp>
        <p:nvSpPr>
          <p:cNvPr id="2" name="Text Placeholder 1">
            <a:extLst>
              <a:ext uri="{FF2B5EF4-FFF2-40B4-BE49-F238E27FC236}">
                <a16:creationId xmlns:a16="http://schemas.microsoft.com/office/drawing/2014/main" id="{FAF9DD73-0B4C-2CB5-B542-AA23A9CB2809}"/>
              </a:ext>
            </a:extLst>
          </p:cNvPr>
          <p:cNvSpPr>
            <a:spLocks noGrp="1"/>
          </p:cNvSpPr>
          <p:nvPr>
            <p:ph type="body" sz="quarter" idx="14"/>
          </p:nvPr>
        </p:nvSpPr>
        <p:spPr>
          <a:xfrm>
            <a:off x="608011" y="1418756"/>
            <a:ext cx="10756641" cy="646331"/>
          </a:xfrm>
        </p:spPr>
        <p:txBody>
          <a:bodyPr/>
          <a:lstStyle/>
          <a:p>
            <a:pPr marL="285750" indent="-285750">
              <a:buFont typeface="Arial" panose="020B0604020202020204" pitchFamily="34" charset="0"/>
              <a:buChar char="•"/>
            </a:pPr>
            <a:r>
              <a:rPr lang="en-US" sz="1800" dirty="0">
                <a:solidFill>
                  <a:schemeClr val="bg1"/>
                </a:solidFill>
              </a:rPr>
              <a:t>101 Computing. (2021). </a:t>
            </a:r>
            <a:r>
              <a:rPr lang="en-US" sz="1800" i="1" dirty="0"/>
              <a:t>Image of TCP/IP Protocols and Packet Switching </a:t>
            </a:r>
            <a:r>
              <a:rPr lang="en-US" sz="1800" dirty="0"/>
              <a:t>[Online Image]. 101 Computing. </a:t>
            </a:r>
            <a:r>
              <a:rPr lang="en-US" sz="1800" dirty="0">
                <a:hlinkClick r:id="rId2"/>
              </a:rPr>
              <a:t>https://www.101computing.net/tcpip-protocols-and-packet-switching/</a:t>
            </a:r>
            <a:r>
              <a:rPr lang="en-US" sz="1800" dirty="0"/>
              <a:t> </a:t>
            </a:r>
            <a:endParaRPr lang="en-US" sz="1800" dirty="0">
              <a:solidFill>
                <a:schemeClr val="bg1"/>
              </a:solidFill>
            </a:endParaRPr>
          </a:p>
        </p:txBody>
      </p:sp>
    </p:spTree>
    <p:extLst>
      <p:ext uri="{BB962C8B-B14F-4D97-AF65-F5344CB8AC3E}">
        <p14:creationId xmlns:p14="http://schemas.microsoft.com/office/powerpoint/2010/main" val="38827591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B095F63-7A2A-34B8-5C47-CBC7A11F90A2}"/>
              </a:ext>
            </a:extLst>
          </p:cNvPr>
          <p:cNvSpPr>
            <a:spLocks noGrp="1"/>
          </p:cNvSpPr>
          <p:nvPr>
            <p:ph type="title"/>
          </p:nvPr>
        </p:nvSpPr>
        <p:spPr/>
        <p:txBody>
          <a:bodyPr/>
          <a:lstStyle/>
          <a:p>
            <a:r>
              <a:rPr lang="en-US" dirty="0"/>
              <a:t>Welcome!</a:t>
            </a:r>
          </a:p>
        </p:txBody>
      </p:sp>
      <p:pic>
        <p:nvPicPr>
          <p:cNvPr id="30" name="Picture 29">
            <a:extLst>
              <a:ext uri="{FF2B5EF4-FFF2-40B4-BE49-F238E27FC236}">
                <a16:creationId xmlns:a16="http://schemas.microsoft.com/office/drawing/2014/main" id="{D1BF73BF-B379-0992-2465-9B99753AFD9E}"/>
              </a:ext>
              <a:ext uri="{C183D7F6-B498-43B3-948B-1728B52AA6E4}">
                <adec:decorative xmlns:adec="http://schemas.microsoft.com/office/drawing/2017/decorative" val="1"/>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33576"/>
          <a:stretch/>
        </p:blipFill>
        <p:spPr>
          <a:xfrm>
            <a:off x="616801" y="1411544"/>
            <a:ext cx="4869599" cy="4891293"/>
          </a:xfrm>
          <a:prstGeom prst="rect">
            <a:avLst/>
          </a:prstGeom>
        </p:spPr>
      </p:pic>
      <p:pic>
        <p:nvPicPr>
          <p:cNvPr id="3" name="Picture 2" descr="Old woman sitting">
            <a:extLst>
              <a:ext uri="{FF2B5EF4-FFF2-40B4-BE49-F238E27FC236}">
                <a16:creationId xmlns:a16="http://schemas.microsoft.com/office/drawing/2014/main" id="{861B2B05-AB08-E9C2-AF7A-6A6BB7ABDC5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914241" y="0"/>
            <a:ext cx="4090549" cy="6858000"/>
          </a:xfrm>
          <a:prstGeom prst="rect">
            <a:avLst/>
          </a:prstGeom>
        </p:spPr>
      </p:pic>
    </p:spTree>
    <p:extLst>
      <p:ext uri="{BB962C8B-B14F-4D97-AF65-F5344CB8AC3E}">
        <p14:creationId xmlns:p14="http://schemas.microsoft.com/office/powerpoint/2010/main" val="166329875"/>
      </p:ext>
    </p:extLst>
  </p:cSld>
  <p:clrMapOvr>
    <a:masterClrMapping/>
  </p:clrMapOvr>
  <p:extLst>
    <p:ext uri="{6950BFC3-D8DA-4A85-94F7-54DA5524770B}">
      <p188:commentRel xmlns:p188="http://schemas.microsoft.com/office/powerpoint/2018/8/main" r:id="rId3"/>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4BF4B-BE05-FF9F-EB3E-A12FEC55DD98}"/>
              </a:ext>
            </a:extLst>
          </p:cNvPr>
          <p:cNvSpPr>
            <a:spLocks noGrp="1"/>
          </p:cNvSpPr>
          <p:nvPr>
            <p:ph type="title"/>
          </p:nvPr>
        </p:nvSpPr>
        <p:spPr/>
        <p:txBody>
          <a:bodyPr/>
          <a:lstStyle/>
          <a:p>
            <a:r>
              <a:rPr lang="en-US" dirty="0"/>
              <a:t>A Tale of Two Protocols</a:t>
            </a:r>
          </a:p>
        </p:txBody>
      </p:sp>
      <p:sp>
        <p:nvSpPr>
          <p:cNvPr id="4" name="Rounded Rectangle 3">
            <a:extLst>
              <a:ext uri="{FF2B5EF4-FFF2-40B4-BE49-F238E27FC236}">
                <a16:creationId xmlns:a16="http://schemas.microsoft.com/office/drawing/2014/main" id="{E77955F6-EB5E-3AA2-F793-06941DF5BFD8}"/>
              </a:ext>
              <a:ext uri="{C183D7F6-B498-43B3-948B-1728B52AA6E4}">
                <adec:decorative xmlns:adec="http://schemas.microsoft.com/office/drawing/2017/decorative" val="0"/>
              </a:ext>
            </a:extLst>
          </p:cNvPr>
          <p:cNvSpPr/>
          <p:nvPr/>
        </p:nvSpPr>
        <p:spPr>
          <a:xfrm>
            <a:off x="609601" y="1678475"/>
            <a:ext cx="5394960" cy="3223968"/>
          </a:xfrm>
          <a:prstGeom prst="roundRect">
            <a:avLst/>
          </a:prstGeom>
          <a:solidFill>
            <a:schemeClr val="tx2"/>
          </a:solidFill>
          <a:ln w="60325">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tIns="0" bIns="182880" rtlCol="0" anchor="t"/>
          <a:lstStyle/>
          <a:p>
            <a:pPr algn="ctr"/>
            <a:r>
              <a:rPr lang="en-US" sz="2000" b="1" dirty="0">
                <a:solidFill>
                  <a:schemeClr val="accent1"/>
                </a:solidFill>
              </a:rPr>
              <a:t>Open Systems Interconnection (OSI): The Good Child</a:t>
            </a:r>
          </a:p>
          <a:p>
            <a:pPr algn="ctr"/>
            <a:endParaRPr lang="en-US" dirty="0"/>
          </a:p>
          <a:p>
            <a:pPr marL="285750" indent="-285750">
              <a:buClr>
                <a:schemeClr val="accent1"/>
              </a:buClr>
              <a:buFont typeface="Arial" panose="020B0604020202020204" pitchFamily="34" charset="0"/>
              <a:buChar char="•"/>
            </a:pPr>
            <a:r>
              <a:rPr lang="en-US" dirty="0"/>
              <a:t>Original International Organization for Standardization (ISO) standard</a:t>
            </a:r>
          </a:p>
          <a:p>
            <a:pPr marL="285750" indent="-285750">
              <a:buClr>
                <a:schemeClr val="accent1"/>
              </a:buClr>
              <a:buFont typeface="Arial" panose="020B0604020202020204" pitchFamily="34" charset="0"/>
              <a:buChar char="•"/>
            </a:pPr>
            <a:endParaRPr lang="en-US" dirty="0"/>
          </a:p>
          <a:p>
            <a:pPr marL="285750" indent="-285750">
              <a:buClr>
                <a:schemeClr val="accent1"/>
              </a:buClr>
              <a:buFont typeface="Arial" panose="020B0604020202020204" pitchFamily="34" charset="0"/>
              <a:buChar char="•"/>
            </a:pPr>
            <a:r>
              <a:rPr lang="en-US" dirty="0"/>
              <a:t>Based on strictly controlled layers</a:t>
            </a:r>
          </a:p>
        </p:txBody>
      </p:sp>
      <p:sp>
        <p:nvSpPr>
          <p:cNvPr id="3" name="Rounded Rectangle 2">
            <a:extLst>
              <a:ext uri="{FF2B5EF4-FFF2-40B4-BE49-F238E27FC236}">
                <a16:creationId xmlns:a16="http://schemas.microsoft.com/office/drawing/2014/main" id="{72C469DC-3028-DA52-AF42-8773C2789E0D}"/>
              </a:ext>
              <a:ext uri="{C183D7F6-B498-43B3-948B-1728B52AA6E4}">
                <adec:decorative xmlns:adec="http://schemas.microsoft.com/office/drawing/2017/decorative" val="0"/>
              </a:ext>
            </a:extLst>
          </p:cNvPr>
          <p:cNvSpPr/>
          <p:nvPr/>
        </p:nvSpPr>
        <p:spPr>
          <a:xfrm>
            <a:off x="6316400" y="1670304"/>
            <a:ext cx="5394960" cy="3230880"/>
          </a:xfrm>
          <a:prstGeom prst="roundRect">
            <a:avLst/>
          </a:prstGeom>
          <a:solidFill>
            <a:schemeClr val="tx2"/>
          </a:solidFill>
          <a:ln w="6032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tIns="0" bIns="182880" rtlCol="0" anchor="t"/>
          <a:lstStyle/>
          <a:p>
            <a:pPr algn="ctr"/>
            <a:r>
              <a:rPr lang="en-US" sz="2000" b="1" dirty="0">
                <a:solidFill>
                  <a:schemeClr val="accent4"/>
                </a:solidFill>
              </a:rPr>
              <a:t>Internet Protocol (IP):</a:t>
            </a:r>
            <a:br>
              <a:rPr lang="en-US" sz="2000" b="1" dirty="0">
                <a:solidFill>
                  <a:schemeClr val="accent4"/>
                </a:solidFill>
              </a:rPr>
            </a:br>
            <a:r>
              <a:rPr lang="en-US" sz="2000" b="1" dirty="0">
                <a:solidFill>
                  <a:schemeClr val="accent4"/>
                </a:solidFill>
              </a:rPr>
              <a:t>The Troublesome Child</a:t>
            </a:r>
          </a:p>
          <a:p>
            <a:pPr algn="ctr"/>
            <a:endParaRPr lang="en-US" dirty="0"/>
          </a:p>
          <a:p>
            <a:pPr marL="285750" indent="-285750">
              <a:buClr>
                <a:schemeClr val="accent4"/>
              </a:buClr>
              <a:buFont typeface="Arial" panose="020B0604020202020204" pitchFamily="34" charset="0"/>
              <a:buChar char="•"/>
            </a:pPr>
            <a:r>
              <a:rPr lang="en-US" dirty="0"/>
              <a:t>Created for ARPAnet (U.S. military research)</a:t>
            </a:r>
          </a:p>
          <a:p>
            <a:pPr>
              <a:buClr>
                <a:schemeClr val="accent4"/>
              </a:buClr>
            </a:pPr>
            <a:endParaRPr lang="en-US" dirty="0"/>
          </a:p>
          <a:p>
            <a:pPr marL="285750" indent="-285750">
              <a:buClr>
                <a:schemeClr val="accent4"/>
              </a:buClr>
              <a:buFont typeface="Arial" panose="020B0604020202020204" pitchFamily="34" charset="0"/>
              <a:buChar char="•"/>
            </a:pPr>
            <a:r>
              <a:rPr lang="en-US" dirty="0"/>
              <a:t>Incremental implementation &amp; model (“what works?”)</a:t>
            </a:r>
          </a:p>
          <a:p>
            <a:pPr>
              <a:buClr>
                <a:schemeClr val="accent4"/>
              </a:buClr>
            </a:pPr>
            <a:endParaRPr lang="en-US" dirty="0"/>
          </a:p>
          <a:p>
            <a:pPr marL="285750" indent="-285750">
              <a:buClr>
                <a:schemeClr val="accent4"/>
              </a:buClr>
              <a:buFont typeface="Arial" panose="020B0604020202020204" pitchFamily="34" charset="0"/>
              <a:buChar char="•"/>
            </a:pPr>
            <a:r>
              <a:rPr lang="en-US" dirty="0"/>
              <a:t>Based on loosely layered model</a:t>
            </a:r>
          </a:p>
        </p:txBody>
      </p:sp>
    </p:spTree>
    <p:extLst>
      <p:ext uri="{BB962C8B-B14F-4D97-AF65-F5344CB8AC3E}">
        <p14:creationId xmlns:p14="http://schemas.microsoft.com/office/powerpoint/2010/main" val="2728294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B095F63-7A2A-34B8-5C47-CBC7A11F90A2}"/>
              </a:ext>
            </a:extLst>
          </p:cNvPr>
          <p:cNvSpPr>
            <a:spLocks noGrp="1"/>
          </p:cNvSpPr>
          <p:nvPr>
            <p:ph type="title"/>
          </p:nvPr>
        </p:nvSpPr>
        <p:spPr>
          <a:xfrm>
            <a:off x="609600" y="4141511"/>
            <a:ext cx="4869600" cy="618631"/>
          </a:xfrm>
        </p:spPr>
        <p:txBody>
          <a:bodyPr/>
          <a:lstStyle/>
          <a:p>
            <a:pPr algn="ctr"/>
            <a:r>
              <a:rPr lang="en-US" dirty="0"/>
              <a:t>OSI Layers</a:t>
            </a:r>
          </a:p>
        </p:txBody>
      </p:sp>
      <p:sp>
        <p:nvSpPr>
          <p:cNvPr id="7" name="Oval 6">
            <a:extLst>
              <a:ext uri="{FF2B5EF4-FFF2-40B4-BE49-F238E27FC236}">
                <a16:creationId xmlns:a16="http://schemas.microsoft.com/office/drawing/2014/main" id="{E9AE0140-EC3B-0A6B-9B30-652AD16F187E}"/>
              </a:ext>
              <a:ext uri="{C183D7F6-B498-43B3-948B-1728B52AA6E4}">
                <adec:decorative xmlns:adec="http://schemas.microsoft.com/office/drawing/2017/decorative" val="1"/>
              </a:ext>
            </a:extLst>
          </p:cNvPr>
          <p:cNvSpPr/>
          <p:nvPr/>
        </p:nvSpPr>
        <p:spPr>
          <a:xfrm>
            <a:off x="1766181" y="1459744"/>
            <a:ext cx="2556438" cy="22928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Graphic 7" descr="Layers Design with solid fill">
            <a:extLst>
              <a:ext uri="{FF2B5EF4-FFF2-40B4-BE49-F238E27FC236}">
                <a16:creationId xmlns:a16="http://schemas.microsoft.com/office/drawing/2014/main" id="{620BD8AE-A9FE-3862-AB16-64BD836A6D0E}"/>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2154637" y="1716408"/>
            <a:ext cx="1779520" cy="1779520"/>
          </a:xfrm>
          <a:prstGeom prst="rect">
            <a:avLst/>
          </a:prstGeom>
        </p:spPr>
      </p:pic>
      <p:pic>
        <p:nvPicPr>
          <p:cNvPr id="3" name="Picture 2" descr="A diagram of the earth's layers&#10;&#10;Description automatically generated">
            <a:extLst>
              <a:ext uri="{FF2B5EF4-FFF2-40B4-BE49-F238E27FC236}">
                <a16:creationId xmlns:a16="http://schemas.microsoft.com/office/drawing/2014/main" id="{2B0DA606-95E6-791F-6E8C-1E57F4DD5826}"/>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6320589" y="1739223"/>
            <a:ext cx="5603321" cy="3439038"/>
          </a:xfrm>
          <a:prstGeom prst="rect">
            <a:avLst/>
          </a:prstGeom>
        </p:spPr>
      </p:pic>
      <p:sp>
        <p:nvSpPr>
          <p:cNvPr id="4" name="TextBox 3">
            <a:extLst>
              <a:ext uri="{FF2B5EF4-FFF2-40B4-BE49-F238E27FC236}">
                <a16:creationId xmlns:a16="http://schemas.microsoft.com/office/drawing/2014/main" id="{329EFBB3-DCE0-5F53-D45E-3B6D84389FE7}"/>
              </a:ext>
            </a:extLst>
          </p:cNvPr>
          <p:cNvSpPr txBox="1"/>
          <p:nvPr/>
        </p:nvSpPr>
        <p:spPr>
          <a:xfrm>
            <a:off x="6404810" y="4780266"/>
            <a:ext cx="3654691" cy="230832"/>
          </a:xfrm>
          <a:prstGeom prst="rect">
            <a:avLst/>
          </a:prstGeom>
          <a:noFill/>
        </p:spPr>
        <p:txBody>
          <a:bodyPr wrap="square" rtlCol="0">
            <a:spAutoFit/>
          </a:bodyPr>
          <a:lstStyle/>
          <a:p>
            <a:r>
              <a:rPr lang="en-US" sz="900">
                <a:hlinkClick r:id="rId6" tooltip="https://www.universetoday.com/61200/earths-layers/"/>
              </a:rPr>
              <a:t>This Photo</a:t>
            </a:r>
            <a:r>
              <a:rPr lang="en-US" sz="900"/>
              <a:t> by Unknown Author is licensed under </a:t>
            </a:r>
            <a:r>
              <a:rPr lang="en-US" sz="900">
                <a:hlinkClick r:id="rId7" tooltip="https://creativecommons.org/licenses/by/3.0/"/>
              </a:rPr>
              <a:t>CC BY</a:t>
            </a:r>
            <a:endParaRPr lang="en-US" sz="900"/>
          </a:p>
        </p:txBody>
      </p:sp>
    </p:spTree>
    <p:extLst>
      <p:ext uri="{BB962C8B-B14F-4D97-AF65-F5344CB8AC3E}">
        <p14:creationId xmlns:p14="http://schemas.microsoft.com/office/powerpoint/2010/main" val="19623844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3C97D35-DA97-0661-BFBC-94E21FD4AD76}"/>
              </a:ext>
            </a:extLst>
          </p:cNvPr>
          <p:cNvSpPr>
            <a:spLocks noGrp="1"/>
          </p:cNvSpPr>
          <p:nvPr>
            <p:ph type="title"/>
          </p:nvPr>
        </p:nvSpPr>
        <p:spPr>
          <a:xfrm>
            <a:off x="609601" y="555162"/>
            <a:ext cx="10753816" cy="618631"/>
          </a:xfrm>
        </p:spPr>
        <p:txBody>
          <a:bodyPr/>
          <a:lstStyle/>
          <a:p>
            <a:r>
              <a:rPr lang="en-US" dirty="0"/>
              <a:t>OSI Layers</a:t>
            </a:r>
          </a:p>
        </p:txBody>
      </p:sp>
      <p:grpSp>
        <p:nvGrpSpPr>
          <p:cNvPr id="15" name="Group 14">
            <a:extLst>
              <a:ext uri="{FF2B5EF4-FFF2-40B4-BE49-F238E27FC236}">
                <a16:creationId xmlns:a16="http://schemas.microsoft.com/office/drawing/2014/main" id="{AE78BBFA-A79B-469D-62D8-5A4DA49103A6}"/>
              </a:ext>
              <a:ext uri="{C183D7F6-B498-43B3-948B-1728B52AA6E4}">
                <adec:decorative xmlns:adec="http://schemas.microsoft.com/office/drawing/2017/decorative" val="1"/>
              </a:ext>
            </a:extLst>
          </p:cNvPr>
          <p:cNvGrpSpPr/>
          <p:nvPr/>
        </p:nvGrpSpPr>
        <p:grpSpPr>
          <a:xfrm>
            <a:off x="722965" y="5800500"/>
            <a:ext cx="416693" cy="461665"/>
            <a:chOff x="875365" y="3406513"/>
            <a:chExt cx="416693" cy="461665"/>
          </a:xfrm>
        </p:grpSpPr>
        <p:sp>
          <p:nvSpPr>
            <p:cNvPr id="22" name="Oval 21">
              <a:extLst>
                <a:ext uri="{FF2B5EF4-FFF2-40B4-BE49-F238E27FC236}">
                  <a16:creationId xmlns:a16="http://schemas.microsoft.com/office/drawing/2014/main" id="{75DF2D96-C0A8-F97A-045A-71F913A0A6AD}"/>
                </a:ext>
              </a:extLst>
            </p:cNvPr>
            <p:cNvSpPr/>
            <p:nvPr/>
          </p:nvSpPr>
          <p:spPr>
            <a:xfrm>
              <a:off x="875365" y="3429000"/>
              <a:ext cx="416693" cy="41669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24" name="TextBox 23">
              <a:extLst>
                <a:ext uri="{FF2B5EF4-FFF2-40B4-BE49-F238E27FC236}">
                  <a16:creationId xmlns:a16="http://schemas.microsoft.com/office/drawing/2014/main" id="{17EF7057-7D62-41F3-288A-4E6362AF417C}"/>
                </a:ext>
              </a:extLst>
            </p:cNvPr>
            <p:cNvSpPr txBox="1"/>
            <p:nvPr/>
          </p:nvSpPr>
          <p:spPr>
            <a:xfrm>
              <a:off x="888786" y="3406513"/>
              <a:ext cx="389850" cy="461665"/>
            </a:xfrm>
            <a:prstGeom prst="rect">
              <a:avLst/>
            </a:prstGeom>
            <a:noFill/>
          </p:spPr>
          <p:txBody>
            <a:bodyPr wrap="none" rtlCol="0">
              <a:spAutoFit/>
            </a:bodyPr>
            <a:lstStyle/>
            <a:p>
              <a:pPr algn="ctr"/>
              <a:r>
                <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rPr>
                <a:t>1</a:t>
              </a:r>
            </a:p>
          </p:txBody>
        </p:sp>
      </p:grpSp>
      <p:grpSp>
        <p:nvGrpSpPr>
          <p:cNvPr id="31" name="Group 30">
            <a:extLst>
              <a:ext uri="{FF2B5EF4-FFF2-40B4-BE49-F238E27FC236}">
                <a16:creationId xmlns:a16="http://schemas.microsoft.com/office/drawing/2014/main" id="{BD632652-E961-955E-8D96-09F185E771EB}"/>
              </a:ext>
              <a:ext uri="{C183D7F6-B498-43B3-948B-1728B52AA6E4}">
                <adec:decorative xmlns:adec="http://schemas.microsoft.com/office/drawing/2017/decorative" val="1"/>
              </a:ext>
            </a:extLst>
          </p:cNvPr>
          <p:cNvGrpSpPr/>
          <p:nvPr/>
        </p:nvGrpSpPr>
        <p:grpSpPr>
          <a:xfrm>
            <a:off x="722964" y="5051565"/>
            <a:ext cx="416693" cy="461665"/>
            <a:chOff x="875365" y="3406513"/>
            <a:chExt cx="416693" cy="461665"/>
          </a:xfrm>
        </p:grpSpPr>
        <p:sp>
          <p:nvSpPr>
            <p:cNvPr id="32" name="Oval 31">
              <a:extLst>
                <a:ext uri="{FF2B5EF4-FFF2-40B4-BE49-F238E27FC236}">
                  <a16:creationId xmlns:a16="http://schemas.microsoft.com/office/drawing/2014/main" id="{EF360577-7EDD-37DD-6B33-7862FF028E9B}"/>
                </a:ext>
              </a:extLst>
            </p:cNvPr>
            <p:cNvSpPr/>
            <p:nvPr/>
          </p:nvSpPr>
          <p:spPr>
            <a:xfrm>
              <a:off x="875365" y="3429000"/>
              <a:ext cx="416693" cy="4166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33" name="TextBox 32">
              <a:extLst>
                <a:ext uri="{FF2B5EF4-FFF2-40B4-BE49-F238E27FC236}">
                  <a16:creationId xmlns:a16="http://schemas.microsoft.com/office/drawing/2014/main" id="{0E10CB71-8CF0-09E5-0944-157E2E9A970D}"/>
                </a:ext>
              </a:extLst>
            </p:cNvPr>
            <p:cNvSpPr txBox="1"/>
            <p:nvPr/>
          </p:nvSpPr>
          <p:spPr>
            <a:xfrm>
              <a:off x="888786" y="3406513"/>
              <a:ext cx="389851" cy="461665"/>
            </a:xfrm>
            <a:prstGeom prst="rect">
              <a:avLst/>
            </a:prstGeom>
            <a:noFill/>
          </p:spPr>
          <p:txBody>
            <a:bodyPr wrap="none" rtlCol="0">
              <a:spAutoFit/>
            </a:bodyPr>
            <a:lstStyle/>
            <a:p>
              <a:pPr algn="ctr"/>
              <a:r>
                <a:rPr lang="en-US" sz="2400" b="1" dirty="0">
                  <a:solidFill>
                    <a:schemeClr val="tx2"/>
                  </a:solidFill>
                  <a:latin typeface="Arial Black" panose="020B0604020202020204" pitchFamily="34" charset="0"/>
                  <a:ea typeface="Verdana" panose="020B0604030504040204" pitchFamily="34" charset="0"/>
                  <a:cs typeface="Arial Black" panose="020B0604020202020204" pitchFamily="34" charset="0"/>
                </a:rPr>
                <a:t>2</a:t>
              </a:r>
              <a:endPar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endParaRPr>
            </a:p>
          </p:txBody>
        </p:sp>
      </p:grpSp>
      <p:grpSp>
        <p:nvGrpSpPr>
          <p:cNvPr id="34" name="Group 33">
            <a:extLst>
              <a:ext uri="{FF2B5EF4-FFF2-40B4-BE49-F238E27FC236}">
                <a16:creationId xmlns:a16="http://schemas.microsoft.com/office/drawing/2014/main" id="{22C2E6B1-9DB6-C5AD-B054-0B9F80806555}"/>
              </a:ext>
              <a:ext uri="{C183D7F6-B498-43B3-948B-1728B52AA6E4}">
                <adec:decorative xmlns:adec="http://schemas.microsoft.com/office/drawing/2017/decorative" val="1"/>
              </a:ext>
            </a:extLst>
          </p:cNvPr>
          <p:cNvGrpSpPr/>
          <p:nvPr/>
        </p:nvGrpSpPr>
        <p:grpSpPr>
          <a:xfrm>
            <a:off x="722963" y="4302632"/>
            <a:ext cx="416693" cy="461665"/>
            <a:chOff x="875365" y="3406513"/>
            <a:chExt cx="416693" cy="461665"/>
          </a:xfrm>
        </p:grpSpPr>
        <p:sp>
          <p:nvSpPr>
            <p:cNvPr id="35" name="Oval 34">
              <a:extLst>
                <a:ext uri="{FF2B5EF4-FFF2-40B4-BE49-F238E27FC236}">
                  <a16:creationId xmlns:a16="http://schemas.microsoft.com/office/drawing/2014/main" id="{1EDC7F67-77A2-D256-2CA1-256C9BEEE7A6}"/>
                </a:ext>
              </a:extLst>
            </p:cNvPr>
            <p:cNvSpPr/>
            <p:nvPr/>
          </p:nvSpPr>
          <p:spPr>
            <a:xfrm>
              <a:off x="875365" y="3429000"/>
              <a:ext cx="416693" cy="41669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36" name="TextBox 35">
              <a:extLst>
                <a:ext uri="{FF2B5EF4-FFF2-40B4-BE49-F238E27FC236}">
                  <a16:creationId xmlns:a16="http://schemas.microsoft.com/office/drawing/2014/main" id="{6EF9EB15-D349-3671-356B-A144193B0B14}"/>
                </a:ext>
              </a:extLst>
            </p:cNvPr>
            <p:cNvSpPr txBox="1"/>
            <p:nvPr/>
          </p:nvSpPr>
          <p:spPr>
            <a:xfrm>
              <a:off x="888786" y="3406513"/>
              <a:ext cx="389851" cy="461665"/>
            </a:xfrm>
            <a:prstGeom prst="rect">
              <a:avLst/>
            </a:prstGeom>
            <a:noFill/>
          </p:spPr>
          <p:txBody>
            <a:bodyPr wrap="none" rtlCol="0">
              <a:spAutoFit/>
            </a:bodyPr>
            <a:lstStyle/>
            <a:p>
              <a:pPr algn="ctr"/>
              <a:r>
                <a:rPr lang="en-US" sz="2400" b="1" dirty="0">
                  <a:solidFill>
                    <a:schemeClr val="tx2"/>
                  </a:solidFill>
                  <a:latin typeface="Arial Black" panose="020B0604020202020204" pitchFamily="34" charset="0"/>
                  <a:ea typeface="Verdana" panose="020B0604030504040204" pitchFamily="34" charset="0"/>
                  <a:cs typeface="Arial Black" panose="020B0604020202020204" pitchFamily="34" charset="0"/>
                </a:rPr>
                <a:t>3</a:t>
              </a:r>
              <a:endPar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endParaRPr>
            </a:p>
          </p:txBody>
        </p:sp>
      </p:grpSp>
      <p:grpSp>
        <p:nvGrpSpPr>
          <p:cNvPr id="37" name="Group 36">
            <a:extLst>
              <a:ext uri="{FF2B5EF4-FFF2-40B4-BE49-F238E27FC236}">
                <a16:creationId xmlns:a16="http://schemas.microsoft.com/office/drawing/2014/main" id="{A237DCAD-DC07-90EA-4840-CD7A4DF30C12}"/>
              </a:ext>
              <a:ext uri="{C183D7F6-B498-43B3-948B-1728B52AA6E4}">
                <adec:decorative xmlns:adec="http://schemas.microsoft.com/office/drawing/2017/decorative" val="1"/>
              </a:ext>
            </a:extLst>
          </p:cNvPr>
          <p:cNvGrpSpPr/>
          <p:nvPr/>
        </p:nvGrpSpPr>
        <p:grpSpPr>
          <a:xfrm>
            <a:off x="722962" y="3553699"/>
            <a:ext cx="416693" cy="461665"/>
            <a:chOff x="875365" y="3406513"/>
            <a:chExt cx="416693" cy="461665"/>
          </a:xfrm>
        </p:grpSpPr>
        <p:sp>
          <p:nvSpPr>
            <p:cNvPr id="38" name="Oval 37">
              <a:extLst>
                <a:ext uri="{FF2B5EF4-FFF2-40B4-BE49-F238E27FC236}">
                  <a16:creationId xmlns:a16="http://schemas.microsoft.com/office/drawing/2014/main" id="{C056247D-977D-AFE2-1803-3ACB13950DC3}"/>
                </a:ext>
              </a:extLst>
            </p:cNvPr>
            <p:cNvSpPr/>
            <p:nvPr/>
          </p:nvSpPr>
          <p:spPr>
            <a:xfrm>
              <a:off x="875365" y="3429000"/>
              <a:ext cx="416693" cy="4166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39" name="TextBox 38">
              <a:extLst>
                <a:ext uri="{FF2B5EF4-FFF2-40B4-BE49-F238E27FC236}">
                  <a16:creationId xmlns:a16="http://schemas.microsoft.com/office/drawing/2014/main" id="{11A1CD13-9186-F79E-3727-2A0C2B68781A}"/>
                </a:ext>
              </a:extLst>
            </p:cNvPr>
            <p:cNvSpPr txBox="1"/>
            <p:nvPr/>
          </p:nvSpPr>
          <p:spPr>
            <a:xfrm>
              <a:off x="888786" y="3406513"/>
              <a:ext cx="389851" cy="461665"/>
            </a:xfrm>
            <a:prstGeom prst="rect">
              <a:avLst/>
            </a:prstGeom>
            <a:noFill/>
          </p:spPr>
          <p:txBody>
            <a:bodyPr wrap="none" rtlCol="0">
              <a:spAutoFit/>
            </a:bodyPr>
            <a:lstStyle/>
            <a:p>
              <a:pPr algn="ctr"/>
              <a:r>
                <a:rPr lang="en-US" sz="2400" b="1" dirty="0">
                  <a:solidFill>
                    <a:schemeClr val="tx2"/>
                  </a:solidFill>
                  <a:latin typeface="Arial Black" panose="020B0604020202020204" pitchFamily="34" charset="0"/>
                  <a:ea typeface="Verdana" panose="020B0604030504040204" pitchFamily="34" charset="0"/>
                  <a:cs typeface="Arial Black" panose="020B0604020202020204" pitchFamily="34" charset="0"/>
                </a:rPr>
                <a:t>4</a:t>
              </a:r>
              <a:endPar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endParaRPr>
            </a:p>
          </p:txBody>
        </p:sp>
      </p:grpSp>
      <p:grpSp>
        <p:nvGrpSpPr>
          <p:cNvPr id="40" name="Group 39">
            <a:extLst>
              <a:ext uri="{FF2B5EF4-FFF2-40B4-BE49-F238E27FC236}">
                <a16:creationId xmlns:a16="http://schemas.microsoft.com/office/drawing/2014/main" id="{206E95AC-D699-7682-0569-B18385349848}"/>
              </a:ext>
              <a:ext uri="{C183D7F6-B498-43B3-948B-1728B52AA6E4}">
                <adec:decorative xmlns:adec="http://schemas.microsoft.com/office/drawing/2017/decorative" val="1"/>
              </a:ext>
            </a:extLst>
          </p:cNvPr>
          <p:cNvGrpSpPr/>
          <p:nvPr/>
        </p:nvGrpSpPr>
        <p:grpSpPr>
          <a:xfrm>
            <a:off x="722961" y="2804766"/>
            <a:ext cx="416693" cy="461665"/>
            <a:chOff x="875365" y="3406513"/>
            <a:chExt cx="416693" cy="461665"/>
          </a:xfrm>
        </p:grpSpPr>
        <p:sp>
          <p:nvSpPr>
            <p:cNvPr id="41" name="Oval 40">
              <a:extLst>
                <a:ext uri="{FF2B5EF4-FFF2-40B4-BE49-F238E27FC236}">
                  <a16:creationId xmlns:a16="http://schemas.microsoft.com/office/drawing/2014/main" id="{FE5AF4BA-E054-24FF-2A93-58519FB084BF}"/>
                </a:ext>
              </a:extLst>
            </p:cNvPr>
            <p:cNvSpPr/>
            <p:nvPr/>
          </p:nvSpPr>
          <p:spPr>
            <a:xfrm>
              <a:off x="875365" y="3429000"/>
              <a:ext cx="416693" cy="4166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42" name="TextBox 41">
              <a:extLst>
                <a:ext uri="{FF2B5EF4-FFF2-40B4-BE49-F238E27FC236}">
                  <a16:creationId xmlns:a16="http://schemas.microsoft.com/office/drawing/2014/main" id="{F2E4C913-4F07-BAF9-BD12-B7CC067CC569}"/>
                </a:ext>
              </a:extLst>
            </p:cNvPr>
            <p:cNvSpPr txBox="1"/>
            <p:nvPr/>
          </p:nvSpPr>
          <p:spPr>
            <a:xfrm>
              <a:off x="888786" y="3406513"/>
              <a:ext cx="389851" cy="461665"/>
            </a:xfrm>
            <a:prstGeom prst="rect">
              <a:avLst/>
            </a:prstGeom>
            <a:noFill/>
          </p:spPr>
          <p:txBody>
            <a:bodyPr wrap="none" rtlCol="0">
              <a:spAutoFit/>
            </a:bodyPr>
            <a:lstStyle/>
            <a:p>
              <a:pPr algn="ctr"/>
              <a:r>
                <a:rPr lang="en-US" sz="2400" b="1" dirty="0">
                  <a:solidFill>
                    <a:schemeClr val="tx2"/>
                  </a:solidFill>
                  <a:latin typeface="Arial Black" panose="020B0604020202020204" pitchFamily="34" charset="0"/>
                  <a:ea typeface="Verdana" panose="020B0604030504040204" pitchFamily="34" charset="0"/>
                  <a:cs typeface="Arial Black" panose="020B0604020202020204" pitchFamily="34" charset="0"/>
                </a:rPr>
                <a:t>5</a:t>
              </a:r>
              <a:endPar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endParaRPr>
            </a:p>
          </p:txBody>
        </p:sp>
      </p:grpSp>
      <p:grpSp>
        <p:nvGrpSpPr>
          <p:cNvPr id="43" name="Group 42">
            <a:extLst>
              <a:ext uri="{FF2B5EF4-FFF2-40B4-BE49-F238E27FC236}">
                <a16:creationId xmlns:a16="http://schemas.microsoft.com/office/drawing/2014/main" id="{0604274A-5171-C030-9F60-E7278A0DD7EB}"/>
              </a:ext>
              <a:ext uri="{C183D7F6-B498-43B3-948B-1728B52AA6E4}">
                <adec:decorative xmlns:adec="http://schemas.microsoft.com/office/drawing/2017/decorative" val="1"/>
              </a:ext>
            </a:extLst>
          </p:cNvPr>
          <p:cNvGrpSpPr/>
          <p:nvPr/>
        </p:nvGrpSpPr>
        <p:grpSpPr>
          <a:xfrm>
            <a:off x="722960" y="2055833"/>
            <a:ext cx="416693" cy="461665"/>
            <a:chOff x="875365" y="3406513"/>
            <a:chExt cx="416693" cy="461665"/>
          </a:xfrm>
        </p:grpSpPr>
        <p:sp>
          <p:nvSpPr>
            <p:cNvPr id="44" name="Oval 43">
              <a:extLst>
                <a:ext uri="{FF2B5EF4-FFF2-40B4-BE49-F238E27FC236}">
                  <a16:creationId xmlns:a16="http://schemas.microsoft.com/office/drawing/2014/main" id="{AC5B9BA7-79FA-2FCB-6DE5-452468BA0B7A}"/>
                </a:ext>
              </a:extLst>
            </p:cNvPr>
            <p:cNvSpPr/>
            <p:nvPr/>
          </p:nvSpPr>
          <p:spPr>
            <a:xfrm>
              <a:off x="875365" y="3429000"/>
              <a:ext cx="416693" cy="4166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45" name="TextBox 44">
              <a:extLst>
                <a:ext uri="{FF2B5EF4-FFF2-40B4-BE49-F238E27FC236}">
                  <a16:creationId xmlns:a16="http://schemas.microsoft.com/office/drawing/2014/main" id="{7358A6D1-86B9-C966-6E6A-746F0443679D}"/>
                </a:ext>
              </a:extLst>
            </p:cNvPr>
            <p:cNvSpPr txBox="1"/>
            <p:nvPr/>
          </p:nvSpPr>
          <p:spPr>
            <a:xfrm>
              <a:off x="888786" y="3406513"/>
              <a:ext cx="389851" cy="461665"/>
            </a:xfrm>
            <a:prstGeom prst="rect">
              <a:avLst/>
            </a:prstGeom>
            <a:noFill/>
          </p:spPr>
          <p:txBody>
            <a:bodyPr wrap="none" rtlCol="0">
              <a:spAutoFit/>
            </a:bodyPr>
            <a:lstStyle/>
            <a:p>
              <a:pPr algn="ctr"/>
              <a:r>
                <a:rPr lang="en-US" sz="2400" b="1" dirty="0">
                  <a:solidFill>
                    <a:schemeClr val="tx2"/>
                  </a:solidFill>
                  <a:latin typeface="Arial Black" panose="020B0604020202020204" pitchFamily="34" charset="0"/>
                  <a:ea typeface="Verdana" panose="020B0604030504040204" pitchFamily="34" charset="0"/>
                  <a:cs typeface="Arial Black" panose="020B0604020202020204" pitchFamily="34" charset="0"/>
                </a:rPr>
                <a:t>6</a:t>
              </a:r>
              <a:endPar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endParaRPr>
            </a:p>
          </p:txBody>
        </p:sp>
      </p:grpSp>
      <p:grpSp>
        <p:nvGrpSpPr>
          <p:cNvPr id="46" name="Group 45">
            <a:extLst>
              <a:ext uri="{FF2B5EF4-FFF2-40B4-BE49-F238E27FC236}">
                <a16:creationId xmlns:a16="http://schemas.microsoft.com/office/drawing/2014/main" id="{10A4BB4D-E574-47B1-9A91-756D751CE6D0}"/>
              </a:ext>
              <a:ext uri="{C183D7F6-B498-43B3-948B-1728B52AA6E4}">
                <adec:decorative xmlns:adec="http://schemas.microsoft.com/office/drawing/2017/decorative" val="1"/>
              </a:ext>
            </a:extLst>
          </p:cNvPr>
          <p:cNvGrpSpPr/>
          <p:nvPr/>
        </p:nvGrpSpPr>
        <p:grpSpPr>
          <a:xfrm>
            <a:off x="722959" y="1306900"/>
            <a:ext cx="416693" cy="461665"/>
            <a:chOff x="875365" y="3406513"/>
            <a:chExt cx="416693" cy="461665"/>
          </a:xfrm>
        </p:grpSpPr>
        <p:sp>
          <p:nvSpPr>
            <p:cNvPr id="47" name="Oval 46">
              <a:extLst>
                <a:ext uri="{FF2B5EF4-FFF2-40B4-BE49-F238E27FC236}">
                  <a16:creationId xmlns:a16="http://schemas.microsoft.com/office/drawing/2014/main" id="{E6AC792A-A57B-0CC1-C8AE-66E8F28509B4}"/>
                </a:ext>
              </a:extLst>
            </p:cNvPr>
            <p:cNvSpPr/>
            <p:nvPr/>
          </p:nvSpPr>
          <p:spPr>
            <a:xfrm>
              <a:off x="875365" y="3429000"/>
              <a:ext cx="416693" cy="4166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48" name="TextBox 47">
              <a:extLst>
                <a:ext uri="{FF2B5EF4-FFF2-40B4-BE49-F238E27FC236}">
                  <a16:creationId xmlns:a16="http://schemas.microsoft.com/office/drawing/2014/main" id="{DC3A8138-B653-7F70-84C0-D956E8FAE409}"/>
                </a:ext>
              </a:extLst>
            </p:cNvPr>
            <p:cNvSpPr txBox="1"/>
            <p:nvPr/>
          </p:nvSpPr>
          <p:spPr>
            <a:xfrm>
              <a:off x="888786" y="3406513"/>
              <a:ext cx="389851" cy="461665"/>
            </a:xfrm>
            <a:prstGeom prst="rect">
              <a:avLst/>
            </a:prstGeom>
            <a:noFill/>
          </p:spPr>
          <p:txBody>
            <a:bodyPr wrap="none" rtlCol="0">
              <a:spAutoFit/>
            </a:bodyPr>
            <a:lstStyle/>
            <a:p>
              <a:pPr algn="ctr"/>
              <a:r>
                <a:rPr lang="en-US" sz="2400" b="1" dirty="0">
                  <a:solidFill>
                    <a:schemeClr val="tx2"/>
                  </a:solidFill>
                  <a:latin typeface="Arial Black" panose="020B0604020202020204" pitchFamily="34" charset="0"/>
                  <a:ea typeface="Verdana" panose="020B0604030504040204" pitchFamily="34" charset="0"/>
                  <a:cs typeface="Arial Black" panose="020B0604020202020204" pitchFamily="34" charset="0"/>
                </a:rPr>
                <a:t>7</a:t>
              </a:r>
              <a:endPar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endParaRPr>
            </a:p>
          </p:txBody>
        </p:sp>
      </p:grpSp>
      <p:sp>
        <p:nvSpPr>
          <p:cNvPr id="2" name="Rectangle 1">
            <a:extLst>
              <a:ext uri="{FF2B5EF4-FFF2-40B4-BE49-F238E27FC236}">
                <a16:creationId xmlns:a16="http://schemas.microsoft.com/office/drawing/2014/main" id="{1334ECDA-CEBF-DCF4-4B4E-02BF31992434}"/>
              </a:ext>
            </a:extLst>
          </p:cNvPr>
          <p:cNvSpPr>
            <a:spLocks/>
          </p:cNvSpPr>
          <p:nvPr/>
        </p:nvSpPr>
        <p:spPr>
          <a:xfrm>
            <a:off x="1320800" y="5800501"/>
            <a:ext cx="2120900" cy="46166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Physical</a:t>
            </a:r>
          </a:p>
        </p:txBody>
      </p:sp>
      <p:sp>
        <p:nvSpPr>
          <p:cNvPr id="55" name="Rectangle 54">
            <a:extLst>
              <a:ext uri="{FF2B5EF4-FFF2-40B4-BE49-F238E27FC236}">
                <a16:creationId xmlns:a16="http://schemas.microsoft.com/office/drawing/2014/main" id="{58C29C63-C5AA-4C65-4128-9351FDB4DEE8}"/>
              </a:ext>
            </a:extLst>
          </p:cNvPr>
          <p:cNvSpPr>
            <a:spLocks/>
          </p:cNvSpPr>
          <p:nvPr/>
        </p:nvSpPr>
        <p:spPr>
          <a:xfrm>
            <a:off x="3636264" y="5800501"/>
            <a:ext cx="5114038" cy="461665"/>
          </a:xfrm>
          <a:prstGeom prst="rect">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2"/>
                </a:solidFill>
              </a:rPr>
              <a:t>Provides electrical connections to a transmission medium. [BITS]</a:t>
            </a:r>
          </a:p>
        </p:txBody>
      </p:sp>
      <p:sp>
        <p:nvSpPr>
          <p:cNvPr id="49" name="Rectangle 48">
            <a:extLst>
              <a:ext uri="{FF2B5EF4-FFF2-40B4-BE49-F238E27FC236}">
                <a16:creationId xmlns:a16="http://schemas.microsoft.com/office/drawing/2014/main" id="{EC633512-EE51-D6EE-24DD-4011CA39A812}"/>
              </a:ext>
            </a:extLst>
          </p:cNvPr>
          <p:cNvSpPr>
            <a:spLocks/>
          </p:cNvSpPr>
          <p:nvPr/>
        </p:nvSpPr>
        <p:spPr>
          <a:xfrm>
            <a:off x="1320800" y="5051564"/>
            <a:ext cx="2120900" cy="4616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Data Link</a:t>
            </a:r>
          </a:p>
        </p:txBody>
      </p:sp>
      <p:sp>
        <p:nvSpPr>
          <p:cNvPr id="56" name="Rectangle 55">
            <a:extLst>
              <a:ext uri="{FF2B5EF4-FFF2-40B4-BE49-F238E27FC236}">
                <a16:creationId xmlns:a16="http://schemas.microsoft.com/office/drawing/2014/main" id="{25EC4D9E-E547-2007-3388-45C6B67D5DDC}"/>
              </a:ext>
            </a:extLst>
          </p:cNvPr>
          <p:cNvSpPr>
            <a:spLocks/>
          </p:cNvSpPr>
          <p:nvPr/>
        </p:nvSpPr>
        <p:spPr>
          <a:xfrm>
            <a:off x="3636264" y="5051564"/>
            <a:ext cx="5114038" cy="461665"/>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2"/>
                </a:solidFill>
              </a:rPr>
              <a:t>Packet framing. Hardware addressing. (MAC) [FRAME]</a:t>
            </a:r>
          </a:p>
        </p:txBody>
      </p:sp>
      <p:sp>
        <p:nvSpPr>
          <p:cNvPr id="67" name="TextBox 66">
            <a:extLst>
              <a:ext uri="{FF2B5EF4-FFF2-40B4-BE49-F238E27FC236}">
                <a16:creationId xmlns:a16="http://schemas.microsoft.com/office/drawing/2014/main" id="{727BC44E-8907-C905-7A46-0A6941DE7498}"/>
              </a:ext>
            </a:extLst>
          </p:cNvPr>
          <p:cNvSpPr txBox="1"/>
          <p:nvPr/>
        </p:nvSpPr>
        <p:spPr>
          <a:xfrm>
            <a:off x="9071571" y="5333698"/>
            <a:ext cx="2291845" cy="646331"/>
          </a:xfrm>
          <a:prstGeom prst="rect">
            <a:avLst/>
          </a:prstGeom>
          <a:noFill/>
        </p:spPr>
        <p:txBody>
          <a:bodyPr wrap="square" rtlCol="0">
            <a:spAutoFit/>
          </a:bodyPr>
          <a:lstStyle/>
          <a:p>
            <a:r>
              <a:rPr lang="en-US" dirty="0">
                <a:solidFill>
                  <a:schemeClr val="bg1"/>
                </a:solidFill>
              </a:rPr>
              <a:t>One device to another (Ethernet)</a:t>
            </a:r>
          </a:p>
        </p:txBody>
      </p:sp>
      <p:sp>
        <p:nvSpPr>
          <p:cNvPr id="50" name="Rectangle 49">
            <a:extLst>
              <a:ext uri="{FF2B5EF4-FFF2-40B4-BE49-F238E27FC236}">
                <a16:creationId xmlns:a16="http://schemas.microsoft.com/office/drawing/2014/main" id="{96CBC147-5D06-CC92-C7BF-79F8A21F8404}"/>
              </a:ext>
            </a:extLst>
          </p:cNvPr>
          <p:cNvSpPr>
            <a:spLocks/>
          </p:cNvSpPr>
          <p:nvPr/>
        </p:nvSpPr>
        <p:spPr>
          <a:xfrm>
            <a:off x="1320800" y="4302627"/>
            <a:ext cx="2120900" cy="46166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Network</a:t>
            </a:r>
          </a:p>
        </p:txBody>
      </p:sp>
      <p:sp>
        <p:nvSpPr>
          <p:cNvPr id="57" name="Rectangle 56">
            <a:extLst>
              <a:ext uri="{FF2B5EF4-FFF2-40B4-BE49-F238E27FC236}">
                <a16:creationId xmlns:a16="http://schemas.microsoft.com/office/drawing/2014/main" id="{25751616-878A-2F00-9622-5E6A9F729094}"/>
              </a:ext>
            </a:extLst>
          </p:cNvPr>
          <p:cNvSpPr>
            <a:spLocks/>
          </p:cNvSpPr>
          <p:nvPr/>
        </p:nvSpPr>
        <p:spPr>
          <a:xfrm>
            <a:off x="3636264" y="4302627"/>
            <a:ext cx="5114038" cy="461665"/>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2"/>
                </a:solidFill>
              </a:rPr>
              <a:t>Addresses packets and routes them to provide end-to-end communication. [PACKET]</a:t>
            </a:r>
          </a:p>
        </p:txBody>
      </p:sp>
      <p:sp>
        <p:nvSpPr>
          <p:cNvPr id="66" name="TextBox 65">
            <a:extLst>
              <a:ext uri="{FF2B5EF4-FFF2-40B4-BE49-F238E27FC236}">
                <a16:creationId xmlns:a16="http://schemas.microsoft.com/office/drawing/2014/main" id="{94534F5E-D079-0E87-B536-C340527339F4}"/>
              </a:ext>
            </a:extLst>
          </p:cNvPr>
          <p:cNvSpPr txBox="1"/>
          <p:nvPr/>
        </p:nvSpPr>
        <p:spPr>
          <a:xfrm>
            <a:off x="9071571" y="4210294"/>
            <a:ext cx="2291845" cy="646331"/>
          </a:xfrm>
          <a:prstGeom prst="rect">
            <a:avLst/>
          </a:prstGeom>
          <a:noFill/>
        </p:spPr>
        <p:txBody>
          <a:bodyPr wrap="square" rtlCol="0">
            <a:spAutoFit/>
          </a:bodyPr>
          <a:lstStyle/>
          <a:p>
            <a:r>
              <a:rPr lang="en-US" dirty="0">
                <a:solidFill>
                  <a:schemeClr val="bg1"/>
                </a:solidFill>
              </a:rPr>
              <a:t>One network to another (IPv4 or v6)</a:t>
            </a:r>
          </a:p>
        </p:txBody>
      </p:sp>
      <p:sp>
        <p:nvSpPr>
          <p:cNvPr id="51" name="Rectangle 50">
            <a:extLst>
              <a:ext uri="{FF2B5EF4-FFF2-40B4-BE49-F238E27FC236}">
                <a16:creationId xmlns:a16="http://schemas.microsoft.com/office/drawing/2014/main" id="{16E2537E-6F0A-8728-9030-454C9E63B096}"/>
              </a:ext>
            </a:extLst>
          </p:cNvPr>
          <p:cNvSpPr>
            <a:spLocks/>
          </p:cNvSpPr>
          <p:nvPr/>
        </p:nvSpPr>
        <p:spPr>
          <a:xfrm>
            <a:off x="1320800" y="3553690"/>
            <a:ext cx="2120900"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Transport</a:t>
            </a:r>
          </a:p>
        </p:txBody>
      </p:sp>
      <p:sp>
        <p:nvSpPr>
          <p:cNvPr id="58" name="Rectangle 57">
            <a:extLst>
              <a:ext uri="{FF2B5EF4-FFF2-40B4-BE49-F238E27FC236}">
                <a16:creationId xmlns:a16="http://schemas.microsoft.com/office/drawing/2014/main" id="{0DEF9410-D585-1B74-3626-4D2A65AC69ED}"/>
              </a:ext>
            </a:extLst>
          </p:cNvPr>
          <p:cNvSpPr>
            <a:spLocks/>
          </p:cNvSpPr>
          <p:nvPr/>
        </p:nvSpPr>
        <p:spPr>
          <a:xfrm>
            <a:off x="3636264" y="3553690"/>
            <a:ext cx="5114038" cy="46166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2"/>
                </a:solidFill>
              </a:rPr>
              <a:t>Transfers data reliably or unreliably. </a:t>
            </a:r>
            <a:br>
              <a:rPr lang="en-US" sz="1400" dirty="0">
                <a:solidFill>
                  <a:schemeClr val="tx2"/>
                </a:solidFill>
              </a:rPr>
            </a:br>
            <a:r>
              <a:rPr lang="en-US" sz="1400" dirty="0">
                <a:solidFill>
                  <a:schemeClr val="tx2"/>
                </a:solidFill>
              </a:rPr>
              <a:t>Reliable transfer involves a connection.</a:t>
            </a:r>
          </a:p>
        </p:txBody>
      </p:sp>
      <p:sp>
        <p:nvSpPr>
          <p:cNvPr id="65" name="TextBox 64">
            <a:extLst>
              <a:ext uri="{FF2B5EF4-FFF2-40B4-BE49-F238E27FC236}">
                <a16:creationId xmlns:a16="http://schemas.microsoft.com/office/drawing/2014/main" id="{3710051C-4691-A5BB-D5CB-FDA16AAEDC2B}"/>
              </a:ext>
            </a:extLst>
          </p:cNvPr>
          <p:cNvSpPr txBox="1"/>
          <p:nvPr/>
        </p:nvSpPr>
        <p:spPr>
          <a:xfrm>
            <a:off x="9071571" y="3461356"/>
            <a:ext cx="2291845" cy="646331"/>
          </a:xfrm>
          <a:prstGeom prst="rect">
            <a:avLst/>
          </a:prstGeom>
          <a:noFill/>
        </p:spPr>
        <p:txBody>
          <a:bodyPr wrap="square" rtlCol="0">
            <a:spAutoFit/>
          </a:bodyPr>
          <a:lstStyle/>
          <a:p>
            <a:r>
              <a:rPr lang="en-US" dirty="0">
                <a:solidFill>
                  <a:schemeClr val="bg1"/>
                </a:solidFill>
              </a:rPr>
              <a:t>One process to another (TCP/UDP)</a:t>
            </a:r>
          </a:p>
        </p:txBody>
      </p:sp>
      <p:sp>
        <p:nvSpPr>
          <p:cNvPr id="52" name="Rectangle 51">
            <a:extLst>
              <a:ext uri="{FF2B5EF4-FFF2-40B4-BE49-F238E27FC236}">
                <a16:creationId xmlns:a16="http://schemas.microsoft.com/office/drawing/2014/main" id="{F4D13560-0E7D-29BC-5C5B-B8B49C72F8A1}"/>
              </a:ext>
            </a:extLst>
          </p:cNvPr>
          <p:cNvSpPr>
            <a:spLocks/>
          </p:cNvSpPr>
          <p:nvPr/>
        </p:nvSpPr>
        <p:spPr>
          <a:xfrm>
            <a:off x="1320800" y="2804753"/>
            <a:ext cx="2120900" cy="46166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Session</a:t>
            </a:r>
          </a:p>
        </p:txBody>
      </p:sp>
      <p:sp>
        <p:nvSpPr>
          <p:cNvPr id="59" name="Rectangle 58">
            <a:extLst>
              <a:ext uri="{FF2B5EF4-FFF2-40B4-BE49-F238E27FC236}">
                <a16:creationId xmlns:a16="http://schemas.microsoft.com/office/drawing/2014/main" id="{13EA6D24-C4DF-121E-4AA1-9B82B6B15C7A}"/>
              </a:ext>
            </a:extLst>
          </p:cNvPr>
          <p:cNvSpPr>
            <a:spLocks/>
          </p:cNvSpPr>
          <p:nvPr/>
        </p:nvSpPr>
        <p:spPr>
          <a:xfrm>
            <a:off x="3636264" y="2804753"/>
            <a:ext cx="5114038" cy="461665"/>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2"/>
                </a:solidFill>
              </a:rPr>
              <a:t>Opens / Closes session between applications.</a:t>
            </a:r>
          </a:p>
        </p:txBody>
      </p:sp>
      <p:sp>
        <p:nvSpPr>
          <p:cNvPr id="53" name="Rectangle 52">
            <a:extLst>
              <a:ext uri="{FF2B5EF4-FFF2-40B4-BE49-F238E27FC236}">
                <a16:creationId xmlns:a16="http://schemas.microsoft.com/office/drawing/2014/main" id="{2C9379E7-1B13-391D-3FBB-CCAD5EA6D663}"/>
              </a:ext>
            </a:extLst>
          </p:cNvPr>
          <p:cNvSpPr>
            <a:spLocks/>
          </p:cNvSpPr>
          <p:nvPr/>
        </p:nvSpPr>
        <p:spPr>
          <a:xfrm>
            <a:off x="1320800" y="2055816"/>
            <a:ext cx="2120900" cy="46166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Presentation</a:t>
            </a:r>
          </a:p>
        </p:txBody>
      </p:sp>
      <p:sp>
        <p:nvSpPr>
          <p:cNvPr id="60" name="Rectangle 59">
            <a:extLst>
              <a:ext uri="{FF2B5EF4-FFF2-40B4-BE49-F238E27FC236}">
                <a16:creationId xmlns:a16="http://schemas.microsoft.com/office/drawing/2014/main" id="{5A8DAC05-237B-764F-2715-639EDB44691F}"/>
              </a:ext>
            </a:extLst>
          </p:cNvPr>
          <p:cNvSpPr>
            <a:spLocks/>
          </p:cNvSpPr>
          <p:nvPr/>
        </p:nvSpPr>
        <p:spPr>
          <a:xfrm>
            <a:off x="3636264" y="2055816"/>
            <a:ext cx="5114038" cy="461665"/>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2"/>
                </a:solidFill>
              </a:rPr>
              <a:t>Formats data (e.g., compression, encryption).</a:t>
            </a:r>
          </a:p>
        </p:txBody>
      </p:sp>
      <p:sp>
        <p:nvSpPr>
          <p:cNvPr id="54" name="Rectangle 53">
            <a:extLst>
              <a:ext uri="{FF2B5EF4-FFF2-40B4-BE49-F238E27FC236}">
                <a16:creationId xmlns:a16="http://schemas.microsoft.com/office/drawing/2014/main" id="{ECFB414E-E80C-36A2-F41B-35D9863B161E}"/>
              </a:ext>
            </a:extLst>
          </p:cNvPr>
          <p:cNvSpPr>
            <a:spLocks/>
          </p:cNvSpPr>
          <p:nvPr/>
        </p:nvSpPr>
        <p:spPr>
          <a:xfrm>
            <a:off x="1320800" y="1306879"/>
            <a:ext cx="2120900" cy="46166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Application</a:t>
            </a:r>
          </a:p>
        </p:txBody>
      </p:sp>
      <p:sp>
        <p:nvSpPr>
          <p:cNvPr id="61" name="Rectangle 60">
            <a:extLst>
              <a:ext uri="{FF2B5EF4-FFF2-40B4-BE49-F238E27FC236}">
                <a16:creationId xmlns:a16="http://schemas.microsoft.com/office/drawing/2014/main" id="{B5112659-FBA9-E25F-5CF4-968CFB46E04A}"/>
              </a:ext>
            </a:extLst>
          </p:cNvPr>
          <p:cNvSpPr>
            <a:spLocks/>
          </p:cNvSpPr>
          <p:nvPr/>
        </p:nvSpPr>
        <p:spPr>
          <a:xfrm>
            <a:off x="3636264" y="1306879"/>
            <a:ext cx="5114038" cy="461665"/>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2"/>
                </a:solidFill>
              </a:rPr>
              <a:t>Provides the user interface.</a:t>
            </a:r>
          </a:p>
        </p:txBody>
      </p:sp>
      <p:sp>
        <p:nvSpPr>
          <p:cNvPr id="8" name="TextBox 7">
            <a:extLst>
              <a:ext uri="{FF2B5EF4-FFF2-40B4-BE49-F238E27FC236}">
                <a16:creationId xmlns:a16="http://schemas.microsoft.com/office/drawing/2014/main" id="{52A71C7F-8BCB-2B7D-CA92-7AF3AC835A70}"/>
              </a:ext>
            </a:extLst>
          </p:cNvPr>
          <p:cNvSpPr txBox="1"/>
          <p:nvPr/>
        </p:nvSpPr>
        <p:spPr>
          <a:xfrm>
            <a:off x="9071572" y="1824983"/>
            <a:ext cx="1952028" cy="923330"/>
          </a:xfrm>
          <a:prstGeom prst="rect">
            <a:avLst/>
          </a:prstGeom>
          <a:noFill/>
        </p:spPr>
        <p:txBody>
          <a:bodyPr wrap="square" rtlCol="0">
            <a:spAutoFit/>
          </a:bodyPr>
          <a:lstStyle/>
          <a:p>
            <a:r>
              <a:rPr lang="en-US" dirty="0">
                <a:solidFill>
                  <a:schemeClr val="bg1"/>
                </a:solidFill>
              </a:rPr>
              <a:t>One application to another (socket port)</a:t>
            </a:r>
          </a:p>
        </p:txBody>
      </p:sp>
      <p:sp>
        <p:nvSpPr>
          <p:cNvPr id="3" name="Right Bracket 2">
            <a:extLst>
              <a:ext uri="{FF2B5EF4-FFF2-40B4-BE49-F238E27FC236}">
                <a16:creationId xmlns:a16="http://schemas.microsoft.com/office/drawing/2014/main" id="{DFBE70C7-A092-9D12-82C1-6012708821AB}"/>
              </a:ext>
              <a:ext uri="{C183D7F6-B498-43B3-948B-1728B52AA6E4}">
                <adec:decorative xmlns:adec="http://schemas.microsoft.com/office/drawing/2017/decorative" val="1"/>
              </a:ext>
            </a:extLst>
          </p:cNvPr>
          <p:cNvSpPr/>
          <p:nvPr/>
        </p:nvSpPr>
        <p:spPr>
          <a:xfrm>
            <a:off x="8902700" y="1306879"/>
            <a:ext cx="96520" cy="1959539"/>
          </a:xfrm>
          <a:prstGeom prst="rightBracket">
            <a:avLst/>
          </a:prstGeom>
          <a:ln w="2857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2" name="Right Bracket 61">
            <a:extLst>
              <a:ext uri="{FF2B5EF4-FFF2-40B4-BE49-F238E27FC236}">
                <a16:creationId xmlns:a16="http://schemas.microsoft.com/office/drawing/2014/main" id="{640899CF-3445-7311-1367-2507AECF0300}"/>
              </a:ext>
              <a:ext uri="{C183D7F6-B498-43B3-948B-1728B52AA6E4}">
                <adec:decorative xmlns:adec="http://schemas.microsoft.com/office/drawing/2017/decorative" val="1"/>
              </a:ext>
            </a:extLst>
          </p:cNvPr>
          <p:cNvSpPr/>
          <p:nvPr/>
        </p:nvSpPr>
        <p:spPr>
          <a:xfrm>
            <a:off x="8902700" y="3553689"/>
            <a:ext cx="96520" cy="461665"/>
          </a:xfrm>
          <a:prstGeom prst="rightBracket">
            <a:avLst/>
          </a:prstGeom>
          <a:ln w="2857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3" name="Right Bracket 62">
            <a:extLst>
              <a:ext uri="{FF2B5EF4-FFF2-40B4-BE49-F238E27FC236}">
                <a16:creationId xmlns:a16="http://schemas.microsoft.com/office/drawing/2014/main" id="{78A19001-244A-3F5D-2E09-3B5B3CED1783}"/>
              </a:ext>
              <a:ext uri="{C183D7F6-B498-43B3-948B-1728B52AA6E4}">
                <adec:decorative xmlns:adec="http://schemas.microsoft.com/office/drawing/2017/decorative" val="1"/>
              </a:ext>
            </a:extLst>
          </p:cNvPr>
          <p:cNvSpPr/>
          <p:nvPr/>
        </p:nvSpPr>
        <p:spPr>
          <a:xfrm>
            <a:off x="8902700" y="4302627"/>
            <a:ext cx="96520" cy="461665"/>
          </a:xfrm>
          <a:prstGeom prst="rightBracket">
            <a:avLst/>
          </a:prstGeom>
          <a:ln w="2857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4" name="Right Bracket 63">
            <a:extLst>
              <a:ext uri="{FF2B5EF4-FFF2-40B4-BE49-F238E27FC236}">
                <a16:creationId xmlns:a16="http://schemas.microsoft.com/office/drawing/2014/main" id="{B293860A-CF2E-4025-AF7E-D2722D987E23}"/>
              </a:ext>
              <a:ext uri="{C183D7F6-B498-43B3-948B-1728B52AA6E4}">
                <adec:decorative xmlns:adec="http://schemas.microsoft.com/office/drawing/2017/decorative" val="1"/>
              </a:ext>
            </a:extLst>
          </p:cNvPr>
          <p:cNvSpPr/>
          <p:nvPr/>
        </p:nvSpPr>
        <p:spPr>
          <a:xfrm>
            <a:off x="8902700" y="5051563"/>
            <a:ext cx="96520" cy="1210602"/>
          </a:xfrm>
          <a:prstGeom prst="rightBracket">
            <a:avLst/>
          </a:prstGeom>
          <a:ln w="2857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713915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5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65"/>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62"/>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52"/>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59"/>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8"/>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43"/>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53"/>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60"/>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46"/>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54"/>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5" grpId="0" animBg="1"/>
      <p:bldP spid="49" grpId="0" animBg="1"/>
      <p:bldP spid="56" grpId="0" animBg="1"/>
      <p:bldP spid="67" grpId="0"/>
      <p:bldP spid="50" grpId="0" animBg="1"/>
      <p:bldP spid="57" grpId="0" animBg="1"/>
      <p:bldP spid="66" grpId="0"/>
      <p:bldP spid="51" grpId="0" animBg="1"/>
      <p:bldP spid="58" grpId="0" animBg="1"/>
      <p:bldP spid="65" grpId="0"/>
      <p:bldP spid="52" grpId="0" animBg="1"/>
      <p:bldP spid="59" grpId="0" animBg="1"/>
      <p:bldP spid="53" grpId="0" animBg="1"/>
      <p:bldP spid="60" grpId="0" animBg="1"/>
      <p:bldP spid="54" grpId="0" animBg="1"/>
      <p:bldP spid="61" grpId="0" animBg="1"/>
      <p:bldP spid="8" grpId="0"/>
      <p:bldP spid="3" grpId="0" animBg="1"/>
      <p:bldP spid="62" grpId="0" animBg="1"/>
      <p:bldP spid="63" grpId="0" animBg="1"/>
      <p:bldP spid="6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3C97D35-DA97-0661-BFBC-94E21FD4AD76}"/>
              </a:ext>
            </a:extLst>
          </p:cNvPr>
          <p:cNvSpPr>
            <a:spLocks noGrp="1"/>
          </p:cNvSpPr>
          <p:nvPr>
            <p:ph type="title"/>
          </p:nvPr>
        </p:nvSpPr>
        <p:spPr>
          <a:xfrm>
            <a:off x="609601" y="555162"/>
            <a:ext cx="10753816" cy="618631"/>
          </a:xfrm>
        </p:spPr>
        <p:txBody>
          <a:bodyPr/>
          <a:lstStyle/>
          <a:p>
            <a:r>
              <a:rPr lang="en-US" dirty="0"/>
              <a:t>IP Layers</a:t>
            </a:r>
          </a:p>
        </p:txBody>
      </p:sp>
      <p:grpSp>
        <p:nvGrpSpPr>
          <p:cNvPr id="15" name="Group 14">
            <a:extLst>
              <a:ext uri="{FF2B5EF4-FFF2-40B4-BE49-F238E27FC236}">
                <a16:creationId xmlns:a16="http://schemas.microsoft.com/office/drawing/2014/main" id="{AE78BBFA-A79B-469D-62D8-5A4DA49103A6}"/>
              </a:ext>
              <a:ext uri="{C183D7F6-B498-43B3-948B-1728B52AA6E4}">
                <adec:decorative xmlns:adec="http://schemas.microsoft.com/office/drawing/2017/decorative" val="1"/>
              </a:ext>
            </a:extLst>
          </p:cNvPr>
          <p:cNvGrpSpPr/>
          <p:nvPr/>
        </p:nvGrpSpPr>
        <p:grpSpPr>
          <a:xfrm>
            <a:off x="722965" y="5159151"/>
            <a:ext cx="416693" cy="461665"/>
            <a:chOff x="875365" y="3406513"/>
            <a:chExt cx="416693" cy="461665"/>
          </a:xfrm>
        </p:grpSpPr>
        <p:sp>
          <p:nvSpPr>
            <p:cNvPr id="22" name="Oval 21">
              <a:extLst>
                <a:ext uri="{FF2B5EF4-FFF2-40B4-BE49-F238E27FC236}">
                  <a16:creationId xmlns:a16="http://schemas.microsoft.com/office/drawing/2014/main" id="{75DF2D96-C0A8-F97A-045A-71F913A0A6AD}"/>
                </a:ext>
              </a:extLst>
            </p:cNvPr>
            <p:cNvSpPr/>
            <p:nvPr/>
          </p:nvSpPr>
          <p:spPr>
            <a:xfrm>
              <a:off x="875365" y="3429000"/>
              <a:ext cx="416693" cy="4166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24" name="TextBox 23">
              <a:extLst>
                <a:ext uri="{FF2B5EF4-FFF2-40B4-BE49-F238E27FC236}">
                  <a16:creationId xmlns:a16="http://schemas.microsoft.com/office/drawing/2014/main" id="{17EF7057-7D62-41F3-288A-4E6362AF417C}"/>
                </a:ext>
              </a:extLst>
            </p:cNvPr>
            <p:cNvSpPr txBox="1"/>
            <p:nvPr/>
          </p:nvSpPr>
          <p:spPr>
            <a:xfrm>
              <a:off x="888786" y="3406513"/>
              <a:ext cx="389850" cy="461665"/>
            </a:xfrm>
            <a:prstGeom prst="rect">
              <a:avLst/>
            </a:prstGeom>
            <a:noFill/>
          </p:spPr>
          <p:txBody>
            <a:bodyPr wrap="none" rtlCol="0">
              <a:spAutoFit/>
            </a:bodyPr>
            <a:lstStyle/>
            <a:p>
              <a:pPr algn="ctr"/>
              <a:r>
                <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rPr>
                <a:t>1</a:t>
              </a:r>
            </a:p>
          </p:txBody>
        </p:sp>
      </p:grpSp>
      <p:grpSp>
        <p:nvGrpSpPr>
          <p:cNvPr id="31" name="Group 30">
            <a:extLst>
              <a:ext uri="{FF2B5EF4-FFF2-40B4-BE49-F238E27FC236}">
                <a16:creationId xmlns:a16="http://schemas.microsoft.com/office/drawing/2014/main" id="{BD632652-E961-955E-8D96-09F185E771EB}"/>
              </a:ext>
              <a:ext uri="{C183D7F6-B498-43B3-948B-1728B52AA6E4}">
                <adec:decorative xmlns:adec="http://schemas.microsoft.com/office/drawing/2017/decorative" val="1"/>
              </a:ext>
            </a:extLst>
          </p:cNvPr>
          <p:cNvGrpSpPr/>
          <p:nvPr/>
        </p:nvGrpSpPr>
        <p:grpSpPr>
          <a:xfrm>
            <a:off x="722964" y="4022865"/>
            <a:ext cx="416693" cy="461665"/>
            <a:chOff x="875365" y="3406513"/>
            <a:chExt cx="416693" cy="461665"/>
          </a:xfrm>
        </p:grpSpPr>
        <p:sp>
          <p:nvSpPr>
            <p:cNvPr id="32" name="Oval 31">
              <a:extLst>
                <a:ext uri="{FF2B5EF4-FFF2-40B4-BE49-F238E27FC236}">
                  <a16:creationId xmlns:a16="http://schemas.microsoft.com/office/drawing/2014/main" id="{EF360577-7EDD-37DD-6B33-7862FF028E9B}"/>
                </a:ext>
              </a:extLst>
            </p:cNvPr>
            <p:cNvSpPr/>
            <p:nvPr/>
          </p:nvSpPr>
          <p:spPr>
            <a:xfrm>
              <a:off x="875365" y="3429000"/>
              <a:ext cx="416693" cy="41669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33" name="TextBox 32">
              <a:extLst>
                <a:ext uri="{FF2B5EF4-FFF2-40B4-BE49-F238E27FC236}">
                  <a16:creationId xmlns:a16="http://schemas.microsoft.com/office/drawing/2014/main" id="{0E10CB71-8CF0-09E5-0944-157E2E9A970D}"/>
                </a:ext>
              </a:extLst>
            </p:cNvPr>
            <p:cNvSpPr txBox="1"/>
            <p:nvPr/>
          </p:nvSpPr>
          <p:spPr>
            <a:xfrm>
              <a:off x="888786" y="3406513"/>
              <a:ext cx="389851" cy="461665"/>
            </a:xfrm>
            <a:prstGeom prst="rect">
              <a:avLst/>
            </a:prstGeom>
            <a:noFill/>
          </p:spPr>
          <p:txBody>
            <a:bodyPr wrap="none" rtlCol="0">
              <a:spAutoFit/>
            </a:bodyPr>
            <a:lstStyle/>
            <a:p>
              <a:pPr algn="ctr"/>
              <a:r>
                <a:rPr lang="en-US" sz="2400" b="1" dirty="0">
                  <a:solidFill>
                    <a:schemeClr val="tx2"/>
                  </a:solidFill>
                  <a:latin typeface="Arial Black" panose="020B0604020202020204" pitchFamily="34" charset="0"/>
                  <a:ea typeface="Verdana" panose="020B0604030504040204" pitchFamily="34" charset="0"/>
                  <a:cs typeface="Arial Black" panose="020B0604020202020204" pitchFamily="34" charset="0"/>
                </a:rPr>
                <a:t>2</a:t>
              </a:r>
              <a:endPar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endParaRPr>
            </a:p>
          </p:txBody>
        </p:sp>
      </p:grpSp>
      <p:grpSp>
        <p:nvGrpSpPr>
          <p:cNvPr id="34" name="Group 33">
            <a:extLst>
              <a:ext uri="{FF2B5EF4-FFF2-40B4-BE49-F238E27FC236}">
                <a16:creationId xmlns:a16="http://schemas.microsoft.com/office/drawing/2014/main" id="{22C2E6B1-9DB6-C5AD-B054-0B9F80806555}"/>
              </a:ext>
              <a:ext uri="{C183D7F6-B498-43B3-948B-1728B52AA6E4}">
                <adec:decorative xmlns:adec="http://schemas.microsoft.com/office/drawing/2017/decorative" val="1"/>
              </a:ext>
            </a:extLst>
          </p:cNvPr>
          <p:cNvGrpSpPr/>
          <p:nvPr/>
        </p:nvGrpSpPr>
        <p:grpSpPr>
          <a:xfrm>
            <a:off x="722963" y="3273932"/>
            <a:ext cx="416693" cy="461665"/>
            <a:chOff x="875365" y="3406513"/>
            <a:chExt cx="416693" cy="461665"/>
          </a:xfrm>
        </p:grpSpPr>
        <p:sp>
          <p:nvSpPr>
            <p:cNvPr id="35" name="Oval 34">
              <a:extLst>
                <a:ext uri="{FF2B5EF4-FFF2-40B4-BE49-F238E27FC236}">
                  <a16:creationId xmlns:a16="http://schemas.microsoft.com/office/drawing/2014/main" id="{1EDC7F67-77A2-D256-2CA1-256C9BEEE7A6}"/>
                </a:ext>
              </a:extLst>
            </p:cNvPr>
            <p:cNvSpPr/>
            <p:nvPr/>
          </p:nvSpPr>
          <p:spPr>
            <a:xfrm>
              <a:off x="875365" y="3429000"/>
              <a:ext cx="416693" cy="4166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36" name="TextBox 35">
              <a:extLst>
                <a:ext uri="{FF2B5EF4-FFF2-40B4-BE49-F238E27FC236}">
                  <a16:creationId xmlns:a16="http://schemas.microsoft.com/office/drawing/2014/main" id="{6EF9EB15-D349-3671-356B-A144193B0B14}"/>
                </a:ext>
              </a:extLst>
            </p:cNvPr>
            <p:cNvSpPr txBox="1"/>
            <p:nvPr/>
          </p:nvSpPr>
          <p:spPr>
            <a:xfrm>
              <a:off x="888786" y="3406513"/>
              <a:ext cx="389851" cy="461665"/>
            </a:xfrm>
            <a:prstGeom prst="rect">
              <a:avLst/>
            </a:prstGeom>
            <a:noFill/>
          </p:spPr>
          <p:txBody>
            <a:bodyPr wrap="none" rtlCol="0">
              <a:spAutoFit/>
            </a:bodyPr>
            <a:lstStyle/>
            <a:p>
              <a:pPr algn="ctr"/>
              <a:r>
                <a:rPr lang="en-US" sz="2400" b="1" dirty="0">
                  <a:solidFill>
                    <a:schemeClr val="tx2"/>
                  </a:solidFill>
                  <a:latin typeface="Arial Black" panose="020B0604020202020204" pitchFamily="34" charset="0"/>
                  <a:ea typeface="Verdana" panose="020B0604030504040204" pitchFamily="34" charset="0"/>
                  <a:cs typeface="Arial Black" panose="020B0604020202020204" pitchFamily="34" charset="0"/>
                </a:rPr>
                <a:t>3</a:t>
              </a:r>
              <a:endPar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endParaRPr>
            </a:p>
          </p:txBody>
        </p:sp>
      </p:grpSp>
      <p:grpSp>
        <p:nvGrpSpPr>
          <p:cNvPr id="37" name="Group 36">
            <a:extLst>
              <a:ext uri="{FF2B5EF4-FFF2-40B4-BE49-F238E27FC236}">
                <a16:creationId xmlns:a16="http://schemas.microsoft.com/office/drawing/2014/main" id="{A237DCAD-DC07-90EA-4840-CD7A4DF30C12}"/>
              </a:ext>
              <a:ext uri="{C183D7F6-B498-43B3-948B-1728B52AA6E4}">
                <adec:decorative xmlns:adec="http://schemas.microsoft.com/office/drawing/2017/decorative" val="1"/>
              </a:ext>
            </a:extLst>
          </p:cNvPr>
          <p:cNvGrpSpPr/>
          <p:nvPr/>
        </p:nvGrpSpPr>
        <p:grpSpPr>
          <a:xfrm>
            <a:off x="722962" y="2025833"/>
            <a:ext cx="416693" cy="461665"/>
            <a:chOff x="875365" y="3406513"/>
            <a:chExt cx="416693" cy="461665"/>
          </a:xfrm>
        </p:grpSpPr>
        <p:sp>
          <p:nvSpPr>
            <p:cNvPr id="38" name="Oval 37">
              <a:extLst>
                <a:ext uri="{FF2B5EF4-FFF2-40B4-BE49-F238E27FC236}">
                  <a16:creationId xmlns:a16="http://schemas.microsoft.com/office/drawing/2014/main" id="{C056247D-977D-AFE2-1803-3ACB13950DC3}"/>
                </a:ext>
              </a:extLst>
            </p:cNvPr>
            <p:cNvSpPr/>
            <p:nvPr/>
          </p:nvSpPr>
          <p:spPr>
            <a:xfrm>
              <a:off x="875365" y="3429000"/>
              <a:ext cx="416693" cy="4166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39" name="TextBox 38">
              <a:extLst>
                <a:ext uri="{FF2B5EF4-FFF2-40B4-BE49-F238E27FC236}">
                  <a16:creationId xmlns:a16="http://schemas.microsoft.com/office/drawing/2014/main" id="{11A1CD13-9186-F79E-3727-2A0C2B68781A}"/>
                </a:ext>
              </a:extLst>
            </p:cNvPr>
            <p:cNvSpPr txBox="1"/>
            <p:nvPr/>
          </p:nvSpPr>
          <p:spPr>
            <a:xfrm>
              <a:off x="888786" y="3406513"/>
              <a:ext cx="389851" cy="461665"/>
            </a:xfrm>
            <a:prstGeom prst="rect">
              <a:avLst/>
            </a:prstGeom>
            <a:noFill/>
          </p:spPr>
          <p:txBody>
            <a:bodyPr wrap="none" rtlCol="0">
              <a:spAutoFit/>
            </a:bodyPr>
            <a:lstStyle/>
            <a:p>
              <a:pPr algn="ctr"/>
              <a:r>
                <a:rPr lang="en-US" sz="2400" b="1" dirty="0">
                  <a:solidFill>
                    <a:schemeClr val="tx2"/>
                  </a:solidFill>
                  <a:latin typeface="Arial Black" panose="020B0604020202020204" pitchFamily="34" charset="0"/>
                  <a:ea typeface="Verdana" panose="020B0604030504040204" pitchFamily="34" charset="0"/>
                  <a:cs typeface="Arial Black" panose="020B0604020202020204" pitchFamily="34" charset="0"/>
                </a:rPr>
                <a:t>4</a:t>
              </a:r>
              <a:endPar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endParaRPr>
            </a:p>
          </p:txBody>
        </p:sp>
      </p:grpSp>
      <p:sp>
        <p:nvSpPr>
          <p:cNvPr id="2" name="Rectangle 1">
            <a:extLst>
              <a:ext uri="{FF2B5EF4-FFF2-40B4-BE49-F238E27FC236}">
                <a16:creationId xmlns:a16="http://schemas.microsoft.com/office/drawing/2014/main" id="{1334ECDA-CEBF-DCF4-4B4E-02BF31992434}"/>
              </a:ext>
            </a:extLst>
          </p:cNvPr>
          <p:cNvSpPr>
            <a:spLocks/>
          </p:cNvSpPr>
          <p:nvPr/>
        </p:nvSpPr>
        <p:spPr>
          <a:xfrm>
            <a:off x="1320800" y="4771801"/>
            <a:ext cx="2120900" cy="12363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Access</a:t>
            </a:r>
          </a:p>
        </p:txBody>
      </p:sp>
      <p:sp>
        <p:nvSpPr>
          <p:cNvPr id="55" name="Rectangle 54">
            <a:extLst>
              <a:ext uri="{FF2B5EF4-FFF2-40B4-BE49-F238E27FC236}">
                <a16:creationId xmlns:a16="http://schemas.microsoft.com/office/drawing/2014/main" id="{58C29C63-C5AA-4C65-4128-9351FDB4DEE8}"/>
              </a:ext>
            </a:extLst>
          </p:cNvPr>
          <p:cNvSpPr>
            <a:spLocks/>
          </p:cNvSpPr>
          <p:nvPr/>
        </p:nvSpPr>
        <p:spPr>
          <a:xfrm>
            <a:off x="3636264" y="4771801"/>
            <a:ext cx="7590536" cy="1236365"/>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Ethernet and electrical connections to transmission medium</a:t>
            </a:r>
          </a:p>
        </p:txBody>
      </p:sp>
      <p:sp>
        <p:nvSpPr>
          <p:cNvPr id="49" name="Rectangle 48">
            <a:extLst>
              <a:ext uri="{FF2B5EF4-FFF2-40B4-BE49-F238E27FC236}">
                <a16:creationId xmlns:a16="http://schemas.microsoft.com/office/drawing/2014/main" id="{EC633512-EE51-D6EE-24DD-4011CA39A812}"/>
              </a:ext>
            </a:extLst>
          </p:cNvPr>
          <p:cNvSpPr>
            <a:spLocks/>
          </p:cNvSpPr>
          <p:nvPr/>
        </p:nvSpPr>
        <p:spPr>
          <a:xfrm>
            <a:off x="1320800" y="4022864"/>
            <a:ext cx="2120900" cy="46166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Network</a:t>
            </a:r>
          </a:p>
        </p:txBody>
      </p:sp>
      <p:sp>
        <p:nvSpPr>
          <p:cNvPr id="56" name="Rectangle 55">
            <a:extLst>
              <a:ext uri="{FF2B5EF4-FFF2-40B4-BE49-F238E27FC236}">
                <a16:creationId xmlns:a16="http://schemas.microsoft.com/office/drawing/2014/main" id="{25EC4D9E-E547-2007-3388-45C6B67D5DDC}"/>
              </a:ext>
            </a:extLst>
          </p:cNvPr>
          <p:cNvSpPr>
            <a:spLocks/>
          </p:cNvSpPr>
          <p:nvPr/>
        </p:nvSpPr>
        <p:spPr>
          <a:xfrm>
            <a:off x="3636264" y="4022864"/>
            <a:ext cx="7590536" cy="461665"/>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IPv4, IPv6</a:t>
            </a:r>
          </a:p>
        </p:txBody>
      </p:sp>
      <p:sp>
        <p:nvSpPr>
          <p:cNvPr id="50" name="Rectangle 49">
            <a:extLst>
              <a:ext uri="{FF2B5EF4-FFF2-40B4-BE49-F238E27FC236}">
                <a16:creationId xmlns:a16="http://schemas.microsoft.com/office/drawing/2014/main" id="{96CBC147-5D06-CC92-C7BF-79F8A21F8404}"/>
              </a:ext>
            </a:extLst>
          </p:cNvPr>
          <p:cNvSpPr>
            <a:spLocks/>
          </p:cNvSpPr>
          <p:nvPr/>
        </p:nvSpPr>
        <p:spPr>
          <a:xfrm>
            <a:off x="1320800" y="3273927"/>
            <a:ext cx="2120900"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Transport</a:t>
            </a:r>
          </a:p>
        </p:txBody>
      </p:sp>
      <p:sp>
        <p:nvSpPr>
          <p:cNvPr id="57" name="Rectangle 56">
            <a:extLst>
              <a:ext uri="{FF2B5EF4-FFF2-40B4-BE49-F238E27FC236}">
                <a16:creationId xmlns:a16="http://schemas.microsoft.com/office/drawing/2014/main" id="{25751616-878A-2F00-9622-5E6A9F729094}"/>
              </a:ext>
            </a:extLst>
          </p:cNvPr>
          <p:cNvSpPr>
            <a:spLocks/>
          </p:cNvSpPr>
          <p:nvPr/>
        </p:nvSpPr>
        <p:spPr>
          <a:xfrm>
            <a:off x="3636264" y="3273927"/>
            <a:ext cx="7590536" cy="461665"/>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TCP, UDP</a:t>
            </a:r>
          </a:p>
        </p:txBody>
      </p:sp>
      <p:sp>
        <p:nvSpPr>
          <p:cNvPr id="51" name="Rectangle 50">
            <a:extLst>
              <a:ext uri="{FF2B5EF4-FFF2-40B4-BE49-F238E27FC236}">
                <a16:creationId xmlns:a16="http://schemas.microsoft.com/office/drawing/2014/main" id="{16E2537E-6F0A-8728-9030-454C9E63B096}"/>
              </a:ext>
            </a:extLst>
          </p:cNvPr>
          <p:cNvSpPr>
            <a:spLocks/>
          </p:cNvSpPr>
          <p:nvPr/>
        </p:nvSpPr>
        <p:spPr>
          <a:xfrm>
            <a:off x="1320800" y="1526674"/>
            <a:ext cx="2120900" cy="14599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Application</a:t>
            </a:r>
          </a:p>
        </p:txBody>
      </p:sp>
      <p:sp>
        <p:nvSpPr>
          <p:cNvPr id="58" name="Rectangle 57">
            <a:extLst>
              <a:ext uri="{FF2B5EF4-FFF2-40B4-BE49-F238E27FC236}">
                <a16:creationId xmlns:a16="http://schemas.microsoft.com/office/drawing/2014/main" id="{0DEF9410-D585-1B74-3626-4D2A65AC69ED}"/>
              </a:ext>
            </a:extLst>
          </p:cNvPr>
          <p:cNvSpPr>
            <a:spLocks/>
          </p:cNvSpPr>
          <p:nvPr/>
        </p:nvSpPr>
        <p:spPr>
          <a:xfrm>
            <a:off x="3636264" y="1526674"/>
            <a:ext cx="7590536" cy="1459982"/>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2"/>
                </a:solidFill>
              </a:rPr>
              <a:t>Application Protocols</a:t>
            </a:r>
            <a:r>
              <a:rPr lang="en-US" dirty="0">
                <a:solidFill>
                  <a:schemeClr val="tx2"/>
                </a:solidFill>
              </a:rPr>
              <a:t>:</a:t>
            </a:r>
          </a:p>
          <a:p>
            <a:pPr algn="ctr"/>
            <a:r>
              <a:rPr lang="en-US" dirty="0">
                <a:solidFill>
                  <a:schemeClr val="tx2"/>
                </a:solidFill>
              </a:rPr>
              <a:t>FTP, TFTP, HTTP, SMTP, POP, Game Protocol</a:t>
            </a:r>
          </a:p>
        </p:txBody>
      </p:sp>
    </p:spTree>
    <p:extLst>
      <p:ext uri="{BB962C8B-B14F-4D97-AF65-F5344CB8AC3E}">
        <p14:creationId xmlns:p14="http://schemas.microsoft.com/office/powerpoint/2010/main" val="11170620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3C97D35-DA97-0661-BFBC-94E21FD4AD76}"/>
              </a:ext>
            </a:extLst>
          </p:cNvPr>
          <p:cNvSpPr>
            <a:spLocks noGrp="1"/>
          </p:cNvSpPr>
          <p:nvPr>
            <p:ph type="title"/>
          </p:nvPr>
        </p:nvSpPr>
        <p:spPr>
          <a:xfrm>
            <a:off x="609601" y="555162"/>
            <a:ext cx="10753816" cy="618631"/>
          </a:xfrm>
        </p:spPr>
        <p:txBody>
          <a:bodyPr/>
          <a:lstStyle/>
          <a:p>
            <a:r>
              <a:rPr lang="en-US" dirty="0"/>
              <a:t>A Tale of Two Layers</a:t>
            </a:r>
          </a:p>
        </p:txBody>
      </p:sp>
      <p:sp>
        <p:nvSpPr>
          <p:cNvPr id="84" name="Rectangle 83">
            <a:extLst>
              <a:ext uri="{FF2B5EF4-FFF2-40B4-BE49-F238E27FC236}">
                <a16:creationId xmlns:a16="http://schemas.microsoft.com/office/drawing/2014/main" id="{496EE26D-F6EB-9BF7-EE90-C503B22534DF}"/>
              </a:ext>
              <a:ext uri="{C183D7F6-B498-43B3-948B-1728B52AA6E4}">
                <adec:decorative xmlns:adec="http://schemas.microsoft.com/office/drawing/2017/decorative" val="1"/>
              </a:ext>
            </a:extLst>
          </p:cNvPr>
          <p:cNvSpPr/>
          <p:nvPr/>
        </p:nvSpPr>
        <p:spPr>
          <a:xfrm>
            <a:off x="827314" y="5179501"/>
            <a:ext cx="10293382" cy="1286614"/>
          </a:xfrm>
          <a:prstGeom prst="rect">
            <a:avLst/>
          </a:prstGeom>
          <a:solidFill>
            <a:schemeClr val="bg1">
              <a:alpha val="24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FD8D9B6-C940-C93C-0BE6-5EA9C21EF30F}"/>
              </a:ext>
              <a:ext uri="{C183D7F6-B498-43B3-948B-1728B52AA6E4}">
                <adec:decorative xmlns:adec="http://schemas.microsoft.com/office/drawing/2017/decorative" val="1"/>
              </a:ext>
            </a:extLst>
          </p:cNvPr>
          <p:cNvSpPr/>
          <p:nvPr/>
        </p:nvSpPr>
        <p:spPr>
          <a:xfrm>
            <a:off x="827314" y="1758044"/>
            <a:ext cx="10293382" cy="1979690"/>
          </a:xfrm>
          <a:prstGeom prst="rect">
            <a:avLst/>
          </a:prstGeom>
          <a:solidFill>
            <a:schemeClr val="bg1">
              <a:alpha val="24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AE78BBFA-A79B-469D-62D8-5A4DA49103A6}"/>
              </a:ext>
              <a:ext uri="{C183D7F6-B498-43B3-948B-1728B52AA6E4}">
                <adec:decorative xmlns:adec="http://schemas.microsoft.com/office/drawing/2017/decorative" val="1"/>
              </a:ext>
            </a:extLst>
          </p:cNvPr>
          <p:cNvGrpSpPr/>
          <p:nvPr/>
        </p:nvGrpSpPr>
        <p:grpSpPr>
          <a:xfrm>
            <a:off x="1071308" y="5949736"/>
            <a:ext cx="416693" cy="420835"/>
            <a:chOff x="875365" y="3406513"/>
            <a:chExt cx="416693" cy="461665"/>
          </a:xfrm>
        </p:grpSpPr>
        <p:sp>
          <p:nvSpPr>
            <p:cNvPr id="22" name="Oval 21">
              <a:extLst>
                <a:ext uri="{FF2B5EF4-FFF2-40B4-BE49-F238E27FC236}">
                  <a16:creationId xmlns:a16="http://schemas.microsoft.com/office/drawing/2014/main" id="{75DF2D96-C0A8-F97A-045A-71F913A0A6AD}"/>
                </a:ext>
              </a:extLst>
            </p:cNvPr>
            <p:cNvSpPr/>
            <p:nvPr/>
          </p:nvSpPr>
          <p:spPr>
            <a:xfrm>
              <a:off x="875365" y="3429000"/>
              <a:ext cx="416693" cy="41669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24" name="TextBox 23">
              <a:extLst>
                <a:ext uri="{FF2B5EF4-FFF2-40B4-BE49-F238E27FC236}">
                  <a16:creationId xmlns:a16="http://schemas.microsoft.com/office/drawing/2014/main" id="{17EF7057-7D62-41F3-288A-4E6362AF417C}"/>
                </a:ext>
              </a:extLst>
            </p:cNvPr>
            <p:cNvSpPr txBox="1"/>
            <p:nvPr/>
          </p:nvSpPr>
          <p:spPr>
            <a:xfrm>
              <a:off x="888786" y="3406513"/>
              <a:ext cx="389850" cy="461665"/>
            </a:xfrm>
            <a:prstGeom prst="rect">
              <a:avLst/>
            </a:prstGeom>
            <a:noFill/>
          </p:spPr>
          <p:txBody>
            <a:bodyPr wrap="none" rtlCol="0">
              <a:spAutoFit/>
            </a:bodyPr>
            <a:lstStyle/>
            <a:p>
              <a:pPr algn="ctr"/>
              <a:r>
                <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rPr>
                <a:t>1</a:t>
              </a:r>
            </a:p>
          </p:txBody>
        </p:sp>
      </p:grpSp>
      <p:grpSp>
        <p:nvGrpSpPr>
          <p:cNvPr id="31" name="Group 30">
            <a:extLst>
              <a:ext uri="{FF2B5EF4-FFF2-40B4-BE49-F238E27FC236}">
                <a16:creationId xmlns:a16="http://schemas.microsoft.com/office/drawing/2014/main" id="{BD632652-E961-955E-8D96-09F185E771EB}"/>
              </a:ext>
              <a:ext uri="{C183D7F6-B498-43B3-948B-1728B52AA6E4}">
                <adec:decorative xmlns:adec="http://schemas.microsoft.com/office/drawing/2017/decorative" val="1"/>
              </a:ext>
            </a:extLst>
          </p:cNvPr>
          <p:cNvGrpSpPr/>
          <p:nvPr/>
        </p:nvGrpSpPr>
        <p:grpSpPr>
          <a:xfrm>
            <a:off x="1071307" y="5267037"/>
            <a:ext cx="416693" cy="420835"/>
            <a:chOff x="875365" y="3406513"/>
            <a:chExt cx="416693" cy="461665"/>
          </a:xfrm>
        </p:grpSpPr>
        <p:sp>
          <p:nvSpPr>
            <p:cNvPr id="32" name="Oval 31">
              <a:extLst>
                <a:ext uri="{FF2B5EF4-FFF2-40B4-BE49-F238E27FC236}">
                  <a16:creationId xmlns:a16="http://schemas.microsoft.com/office/drawing/2014/main" id="{EF360577-7EDD-37DD-6B33-7862FF028E9B}"/>
                </a:ext>
              </a:extLst>
            </p:cNvPr>
            <p:cNvSpPr/>
            <p:nvPr/>
          </p:nvSpPr>
          <p:spPr>
            <a:xfrm>
              <a:off x="875365" y="3429000"/>
              <a:ext cx="416693" cy="4166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33" name="TextBox 32">
              <a:extLst>
                <a:ext uri="{FF2B5EF4-FFF2-40B4-BE49-F238E27FC236}">
                  <a16:creationId xmlns:a16="http://schemas.microsoft.com/office/drawing/2014/main" id="{0E10CB71-8CF0-09E5-0944-157E2E9A970D}"/>
                </a:ext>
              </a:extLst>
            </p:cNvPr>
            <p:cNvSpPr txBox="1"/>
            <p:nvPr/>
          </p:nvSpPr>
          <p:spPr>
            <a:xfrm>
              <a:off x="888786" y="3406513"/>
              <a:ext cx="389851" cy="461665"/>
            </a:xfrm>
            <a:prstGeom prst="rect">
              <a:avLst/>
            </a:prstGeom>
            <a:noFill/>
          </p:spPr>
          <p:txBody>
            <a:bodyPr wrap="none" rtlCol="0">
              <a:spAutoFit/>
            </a:bodyPr>
            <a:lstStyle/>
            <a:p>
              <a:pPr algn="ctr"/>
              <a:r>
                <a:rPr lang="en-US" sz="2400" b="1" dirty="0">
                  <a:solidFill>
                    <a:schemeClr val="tx2"/>
                  </a:solidFill>
                  <a:latin typeface="Arial Black" panose="020B0604020202020204" pitchFamily="34" charset="0"/>
                  <a:ea typeface="Verdana" panose="020B0604030504040204" pitchFamily="34" charset="0"/>
                  <a:cs typeface="Arial Black" panose="020B0604020202020204" pitchFamily="34" charset="0"/>
                </a:rPr>
                <a:t>2</a:t>
              </a:r>
              <a:endPar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endParaRPr>
            </a:p>
          </p:txBody>
        </p:sp>
      </p:grpSp>
      <p:grpSp>
        <p:nvGrpSpPr>
          <p:cNvPr id="34" name="Group 33">
            <a:extLst>
              <a:ext uri="{FF2B5EF4-FFF2-40B4-BE49-F238E27FC236}">
                <a16:creationId xmlns:a16="http://schemas.microsoft.com/office/drawing/2014/main" id="{22C2E6B1-9DB6-C5AD-B054-0B9F80806555}"/>
              </a:ext>
              <a:ext uri="{C183D7F6-B498-43B3-948B-1728B52AA6E4}">
                <adec:decorative xmlns:adec="http://schemas.microsoft.com/office/drawing/2017/decorative" val="1"/>
              </a:ext>
            </a:extLst>
          </p:cNvPr>
          <p:cNvGrpSpPr/>
          <p:nvPr/>
        </p:nvGrpSpPr>
        <p:grpSpPr>
          <a:xfrm>
            <a:off x="1071306" y="4584340"/>
            <a:ext cx="416693" cy="420835"/>
            <a:chOff x="875365" y="3406513"/>
            <a:chExt cx="416693" cy="461665"/>
          </a:xfrm>
        </p:grpSpPr>
        <p:sp>
          <p:nvSpPr>
            <p:cNvPr id="35" name="Oval 34">
              <a:extLst>
                <a:ext uri="{FF2B5EF4-FFF2-40B4-BE49-F238E27FC236}">
                  <a16:creationId xmlns:a16="http://schemas.microsoft.com/office/drawing/2014/main" id="{1EDC7F67-77A2-D256-2CA1-256C9BEEE7A6}"/>
                </a:ext>
              </a:extLst>
            </p:cNvPr>
            <p:cNvSpPr/>
            <p:nvPr/>
          </p:nvSpPr>
          <p:spPr>
            <a:xfrm>
              <a:off x="875365" y="3429000"/>
              <a:ext cx="416693" cy="41669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36" name="TextBox 35">
              <a:extLst>
                <a:ext uri="{FF2B5EF4-FFF2-40B4-BE49-F238E27FC236}">
                  <a16:creationId xmlns:a16="http://schemas.microsoft.com/office/drawing/2014/main" id="{6EF9EB15-D349-3671-356B-A144193B0B14}"/>
                </a:ext>
              </a:extLst>
            </p:cNvPr>
            <p:cNvSpPr txBox="1"/>
            <p:nvPr/>
          </p:nvSpPr>
          <p:spPr>
            <a:xfrm>
              <a:off x="888786" y="3406513"/>
              <a:ext cx="389851" cy="461665"/>
            </a:xfrm>
            <a:prstGeom prst="rect">
              <a:avLst/>
            </a:prstGeom>
            <a:noFill/>
          </p:spPr>
          <p:txBody>
            <a:bodyPr wrap="none" rtlCol="0">
              <a:spAutoFit/>
            </a:bodyPr>
            <a:lstStyle/>
            <a:p>
              <a:pPr algn="ctr"/>
              <a:r>
                <a:rPr lang="en-US" sz="2400" b="1" dirty="0">
                  <a:solidFill>
                    <a:schemeClr val="tx2"/>
                  </a:solidFill>
                  <a:latin typeface="Arial Black" panose="020B0604020202020204" pitchFamily="34" charset="0"/>
                  <a:ea typeface="Verdana" panose="020B0604030504040204" pitchFamily="34" charset="0"/>
                  <a:cs typeface="Arial Black" panose="020B0604020202020204" pitchFamily="34" charset="0"/>
                </a:rPr>
                <a:t>3</a:t>
              </a:r>
              <a:endPar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endParaRPr>
            </a:p>
          </p:txBody>
        </p:sp>
      </p:grpSp>
      <p:grpSp>
        <p:nvGrpSpPr>
          <p:cNvPr id="37" name="Group 36">
            <a:extLst>
              <a:ext uri="{FF2B5EF4-FFF2-40B4-BE49-F238E27FC236}">
                <a16:creationId xmlns:a16="http://schemas.microsoft.com/office/drawing/2014/main" id="{A237DCAD-DC07-90EA-4840-CD7A4DF30C12}"/>
              </a:ext>
              <a:ext uri="{C183D7F6-B498-43B3-948B-1728B52AA6E4}">
                <adec:decorative xmlns:adec="http://schemas.microsoft.com/office/drawing/2017/decorative" val="1"/>
              </a:ext>
            </a:extLst>
          </p:cNvPr>
          <p:cNvGrpSpPr/>
          <p:nvPr/>
        </p:nvGrpSpPr>
        <p:grpSpPr>
          <a:xfrm>
            <a:off x="1071305" y="3901642"/>
            <a:ext cx="416693" cy="420835"/>
            <a:chOff x="875365" y="3406513"/>
            <a:chExt cx="416693" cy="461665"/>
          </a:xfrm>
        </p:grpSpPr>
        <p:sp>
          <p:nvSpPr>
            <p:cNvPr id="38" name="Oval 37">
              <a:extLst>
                <a:ext uri="{FF2B5EF4-FFF2-40B4-BE49-F238E27FC236}">
                  <a16:creationId xmlns:a16="http://schemas.microsoft.com/office/drawing/2014/main" id="{C056247D-977D-AFE2-1803-3ACB13950DC3}"/>
                </a:ext>
              </a:extLst>
            </p:cNvPr>
            <p:cNvSpPr/>
            <p:nvPr/>
          </p:nvSpPr>
          <p:spPr>
            <a:xfrm>
              <a:off x="875365" y="3429000"/>
              <a:ext cx="416693" cy="4166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39" name="TextBox 38">
              <a:extLst>
                <a:ext uri="{FF2B5EF4-FFF2-40B4-BE49-F238E27FC236}">
                  <a16:creationId xmlns:a16="http://schemas.microsoft.com/office/drawing/2014/main" id="{11A1CD13-9186-F79E-3727-2A0C2B68781A}"/>
                </a:ext>
              </a:extLst>
            </p:cNvPr>
            <p:cNvSpPr txBox="1"/>
            <p:nvPr/>
          </p:nvSpPr>
          <p:spPr>
            <a:xfrm>
              <a:off x="888786" y="3406513"/>
              <a:ext cx="389851" cy="461665"/>
            </a:xfrm>
            <a:prstGeom prst="rect">
              <a:avLst/>
            </a:prstGeom>
            <a:noFill/>
          </p:spPr>
          <p:txBody>
            <a:bodyPr wrap="none" rtlCol="0">
              <a:spAutoFit/>
            </a:bodyPr>
            <a:lstStyle/>
            <a:p>
              <a:pPr algn="ctr"/>
              <a:r>
                <a:rPr lang="en-US" sz="2400" b="1" dirty="0">
                  <a:solidFill>
                    <a:schemeClr val="tx2"/>
                  </a:solidFill>
                  <a:latin typeface="Arial Black" panose="020B0604020202020204" pitchFamily="34" charset="0"/>
                  <a:ea typeface="Verdana" panose="020B0604030504040204" pitchFamily="34" charset="0"/>
                  <a:cs typeface="Arial Black" panose="020B0604020202020204" pitchFamily="34" charset="0"/>
                </a:rPr>
                <a:t>4</a:t>
              </a:r>
              <a:endPar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endParaRPr>
            </a:p>
          </p:txBody>
        </p:sp>
      </p:grpSp>
      <p:grpSp>
        <p:nvGrpSpPr>
          <p:cNvPr id="40" name="Group 39">
            <a:extLst>
              <a:ext uri="{FF2B5EF4-FFF2-40B4-BE49-F238E27FC236}">
                <a16:creationId xmlns:a16="http://schemas.microsoft.com/office/drawing/2014/main" id="{206E95AC-D699-7682-0569-B18385349848}"/>
              </a:ext>
              <a:ext uri="{C183D7F6-B498-43B3-948B-1728B52AA6E4}">
                <adec:decorative xmlns:adec="http://schemas.microsoft.com/office/drawing/2017/decorative" val="1"/>
              </a:ext>
            </a:extLst>
          </p:cNvPr>
          <p:cNvGrpSpPr/>
          <p:nvPr/>
        </p:nvGrpSpPr>
        <p:grpSpPr>
          <a:xfrm>
            <a:off x="1071304" y="3218945"/>
            <a:ext cx="416693" cy="420835"/>
            <a:chOff x="875365" y="3406513"/>
            <a:chExt cx="416693" cy="461665"/>
          </a:xfrm>
        </p:grpSpPr>
        <p:sp>
          <p:nvSpPr>
            <p:cNvPr id="41" name="Oval 40">
              <a:extLst>
                <a:ext uri="{FF2B5EF4-FFF2-40B4-BE49-F238E27FC236}">
                  <a16:creationId xmlns:a16="http://schemas.microsoft.com/office/drawing/2014/main" id="{FE5AF4BA-E054-24FF-2A93-58519FB084BF}"/>
                </a:ext>
              </a:extLst>
            </p:cNvPr>
            <p:cNvSpPr/>
            <p:nvPr/>
          </p:nvSpPr>
          <p:spPr>
            <a:xfrm>
              <a:off x="875365" y="3429000"/>
              <a:ext cx="416693" cy="4166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42" name="TextBox 41">
              <a:extLst>
                <a:ext uri="{FF2B5EF4-FFF2-40B4-BE49-F238E27FC236}">
                  <a16:creationId xmlns:a16="http://schemas.microsoft.com/office/drawing/2014/main" id="{F2E4C913-4F07-BAF9-BD12-B7CC067CC569}"/>
                </a:ext>
              </a:extLst>
            </p:cNvPr>
            <p:cNvSpPr txBox="1"/>
            <p:nvPr/>
          </p:nvSpPr>
          <p:spPr>
            <a:xfrm>
              <a:off x="888786" y="3406513"/>
              <a:ext cx="389851" cy="461665"/>
            </a:xfrm>
            <a:prstGeom prst="rect">
              <a:avLst/>
            </a:prstGeom>
            <a:noFill/>
          </p:spPr>
          <p:txBody>
            <a:bodyPr wrap="none" rtlCol="0">
              <a:spAutoFit/>
            </a:bodyPr>
            <a:lstStyle/>
            <a:p>
              <a:pPr algn="ctr"/>
              <a:r>
                <a:rPr lang="en-US" sz="2400" b="1" dirty="0">
                  <a:solidFill>
                    <a:schemeClr val="tx2"/>
                  </a:solidFill>
                  <a:latin typeface="Arial Black" panose="020B0604020202020204" pitchFamily="34" charset="0"/>
                  <a:ea typeface="Verdana" panose="020B0604030504040204" pitchFamily="34" charset="0"/>
                  <a:cs typeface="Arial Black" panose="020B0604020202020204" pitchFamily="34" charset="0"/>
                </a:rPr>
                <a:t>5</a:t>
              </a:r>
              <a:endPar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endParaRPr>
            </a:p>
          </p:txBody>
        </p:sp>
      </p:grpSp>
      <p:grpSp>
        <p:nvGrpSpPr>
          <p:cNvPr id="43" name="Group 42">
            <a:extLst>
              <a:ext uri="{FF2B5EF4-FFF2-40B4-BE49-F238E27FC236}">
                <a16:creationId xmlns:a16="http://schemas.microsoft.com/office/drawing/2014/main" id="{0604274A-5171-C030-9F60-E7278A0DD7EB}"/>
              </a:ext>
              <a:ext uri="{C183D7F6-B498-43B3-948B-1728B52AA6E4}">
                <adec:decorative xmlns:adec="http://schemas.microsoft.com/office/drawing/2017/decorative" val="1"/>
              </a:ext>
            </a:extLst>
          </p:cNvPr>
          <p:cNvGrpSpPr/>
          <p:nvPr/>
        </p:nvGrpSpPr>
        <p:grpSpPr>
          <a:xfrm>
            <a:off x="1071303" y="2536247"/>
            <a:ext cx="416693" cy="420835"/>
            <a:chOff x="875365" y="3406513"/>
            <a:chExt cx="416693" cy="461665"/>
          </a:xfrm>
        </p:grpSpPr>
        <p:sp>
          <p:nvSpPr>
            <p:cNvPr id="44" name="Oval 43">
              <a:extLst>
                <a:ext uri="{FF2B5EF4-FFF2-40B4-BE49-F238E27FC236}">
                  <a16:creationId xmlns:a16="http://schemas.microsoft.com/office/drawing/2014/main" id="{AC5B9BA7-79FA-2FCB-6DE5-452468BA0B7A}"/>
                </a:ext>
              </a:extLst>
            </p:cNvPr>
            <p:cNvSpPr/>
            <p:nvPr/>
          </p:nvSpPr>
          <p:spPr>
            <a:xfrm>
              <a:off x="875365" y="3429000"/>
              <a:ext cx="416693" cy="4166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45" name="TextBox 44">
              <a:extLst>
                <a:ext uri="{FF2B5EF4-FFF2-40B4-BE49-F238E27FC236}">
                  <a16:creationId xmlns:a16="http://schemas.microsoft.com/office/drawing/2014/main" id="{7358A6D1-86B9-C966-6E6A-746F0443679D}"/>
                </a:ext>
              </a:extLst>
            </p:cNvPr>
            <p:cNvSpPr txBox="1"/>
            <p:nvPr/>
          </p:nvSpPr>
          <p:spPr>
            <a:xfrm>
              <a:off x="888786" y="3406513"/>
              <a:ext cx="389851" cy="461665"/>
            </a:xfrm>
            <a:prstGeom prst="rect">
              <a:avLst/>
            </a:prstGeom>
            <a:noFill/>
          </p:spPr>
          <p:txBody>
            <a:bodyPr wrap="none" rtlCol="0">
              <a:spAutoFit/>
            </a:bodyPr>
            <a:lstStyle/>
            <a:p>
              <a:pPr algn="ctr"/>
              <a:r>
                <a:rPr lang="en-US" sz="2400" b="1" dirty="0">
                  <a:solidFill>
                    <a:schemeClr val="tx2"/>
                  </a:solidFill>
                  <a:latin typeface="Arial Black" panose="020B0604020202020204" pitchFamily="34" charset="0"/>
                  <a:ea typeface="Verdana" panose="020B0604030504040204" pitchFamily="34" charset="0"/>
                  <a:cs typeface="Arial Black" panose="020B0604020202020204" pitchFamily="34" charset="0"/>
                </a:rPr>
                <a:t>6</a:t>
              </a:r>
              <a:endPar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endParaRPr>
            </a:p>
          </p:txBody>
        </p:sp>
      </p:grpSp>
      <p:grpSp>
        <p:nvGrpSpPr>
          <p:cNvPr id="46" name="Group 45">
            <a:extLst>
              <a:ext uri="{FF2B5EF4-FFF2-40B4-BE49-F238E27FC236}">
                <a16:creationId xmlns:a16="http://schemas.microsoft.com/office/drawing/2014/main" id="{10A4BB4D-E574-47B1-9A91-756D751CE6D0}"/>
              </a:ext>
              <a:ext uri="{C183D7F6-B498-43B3-948B-1728B52AA6E4}">
                <adec:decorative xmlns:adec="http://schemas.microsoft.com/office/drawing/2017/decorative" val="1"/>
              </a:ext>
            </a:extLst>
          </p:cNvPr>
          <p:cNvGrpSpPr/>
          <p:nvPr/>
        </p:nvGrpSpPr>
        <p:grpSpPr>
          <a:xfrm>
            <a:off x="1071302" y="1853550"/>
            <a:ext cx="416693" cy="420835"/>
            <a:chOff x="875365" y="3406513"/>
            <a:chExt cx="416693" cy="461665"/>
          </a:xfrm>
        </p:grpSpPr>
        <p:sp>
          <p:nvSpPr>
            <p:cNvPr id="47" name="Oval 46">
              <a:extLst>
                <a:ext uri="{FF2B5EF4-FFF2-40B4-BE49-F238E27FC236}">
                  <a16:creationId xmlns:a16="http://schemas.microsoft.com/office/drawing/2014/main" id="{E6AC792A-A57B-0CC1-C8AE-66E8F28509B4}"/>
                </a:ext>
              </a:extLst>
            </p:cNvPr>
            <p:cNvSpPr/>
            <p:nvPr/>
          </p:nvSpPr>
          <p:spPr>
            <a:xfrm>
              <a:off x="875365" y="3429000"/>
              <a:ext cx="416693" cy="4166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48" name="TextBox 47">
              <a:extLst>
                <a:ext uri="{FF2B5EF4-FFF2-40B4-BE49-F238E27FC236}">
                  <a16:creationId xmlns:a16="http://schemas.microsoft.com/office/drawing/2014/main" id="{DC3A8138-B653-7F70-84C0-D956E8FAE409}"/>
                </a:ext>
              </a:extLst>
            </p:cNvPr>
            <p:cNvSpPr txBox="1"/>
            <p:nvPr/>
          </p:nvSpPr>
          <p:spPr>
            <a:xfrm>
              <a:off x="888786" y="3406513"/>
              <a:ext cx="389851" cy="461665"/>
            </a:xfrm>
            <a:prstGeom prst="rect">
              <a:avLst/>
            </a:prstGeom>
            <a:noFill/>
          </p:spPr>
          <p:txBody>
            <a:bodyPr wrap="none" rtlCol="0">
              <a:spAutoFit/>
            </a:bodyPr>
            <a:lstStyle/>
            <a:p>
              <a:pPr algn="ctr"/>
              <a:r>
                <a:rPr lang="en-US" sz="2400" b="1" dirty="0">
                  <a:solidFill>
                    <a:schemeClr val="tx2"/>
                  </a:solidFill>
                  <a:latin typeface="Arial Black" panose="020B0604020202020204" pitchFamily="34" charset="0"/>
                  <a:ea typeface="Verdana" panose="020B0604030504040204" pitchFamily="34" charset="0"/>
                  <a:cs typeface="Arial Black" panose="020B0604020202020204" pitchFamily="34" charset="0"/>
                </a:rPr>
                <a:t>7</a:t>
              </a:r>
              <a:endPar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endParaRPr>
            </a:p>
          </p:txBody>
        </p:sp>
      </p:grpSp>
      <p:sp>
        <p:nvSpPr>
          <p:cNvPr id="7" name="TextBox 6">
            <a:extLst>
              <a:ext uri="{FF2B5EF4-FFF2-40B4-BE49-F238E27FC236}">
                <a16:creationId xmlns:a16="http://schemas.microsoft.com/office/drawing/2014/main" id="{32B70CBF-FC51-C76C-FC52-9219EA0DB89D}"/>
              </a:ext>
            </a:extLst>
          </p:cNvPr>
          <p:cNvSpPr txBox="1"/>
          <p:nvPr/>
        </p:nvSpPr>
        <p:spPr>
          <a:xfrm>
            <a:off x="2579931" y="1262744"/>
            <a:ext cx="1792478" cy="461665"/>
          </a:xfrm>
          <a:prstGeom prst="rect">
            <a:avLst/>
          </a:prstGeom>
          <a:noFill/>
        </p:spPr>
        <p:txBody>
          <a:bodyPr wrap="none" rtlCol="0">
            <a:spAutoFit/>
          </a:bodyPr>
          <a:lstStyle/>
          <a:p>
            <a:r>
              <a:rPr lang="en-US" sz="2400" b="1" dirty="0"/>
              <a:t>OSI Layers</a:t>
            </a:r>
          </a:p>
        </p:txBody>
      </p:sp>
      <p:sp>
        <p:nvSpPr>
          <p:cNvPr id="2" name="Rectangle 1">
            <a:extLst>
              <a:ext uri="{FF2B5EF4-FFF2-40B4-BE49-F238E27FC236}">
                <a16:creationId xmlns:a16="http://schemas.microsoft.com/office/drawing/2014/main" id="{1334ECDA-CEBF-DCF4-4B4E-02BF31992434}"/>
              </a:ext>
            </a:extLst>
          </p:cNvPr>
          <p:cNvSpPr>
            <a:spLocks/>
          </p:cNvSpPr>
          <p:nvPr/>
        </p:nvSpPr>
        <p:spPr>
          <a:xfrm>
            <a:off x="1669142" y="5949737"/>
            <a:ext cx="3614057" cy="42083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Physical</a:t>
            </a:r>
          </a:p>
        </p:txBody>
      </p:sp>
      <p:sp>
        <p:nvSpPr>
          <p:cNvPr id="49" name="Rectangle 48">
            <a:extLst>
              <a:ext uri="{FF2B5EF4-FFF2-40B4-BE49-F238E27FC236}">
                <a16:creationId xmlns:a16="http://schemas.microsoft.com/office/drawing/2014/main" id="{EC633512-EE51-D6EE-24DD-4011CA39A812}"/>
              </a:ext>
            </a:extLst>
          </p:cNvPr>
          <p:cNvSpPr>
            <a:spLocks/>
          </p:cNvSpPr>
          <p:nvPr/>
        </p:nvSpPr>
        <p:spPr>
          <a:xfrm>
            <a:off x="1669142" y="5267036"/>
            <a:ext cx="3614057" cy="4208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Data Link</a:t>
            </a:r>
          </a:p>
        </p:txBody>
      </p:sp>
      <p:sp>
        <p:nvSpPr>
          <p:cNvPr id="50" name="Rectangle 49">
            <a:extLst>
              <a:ext uri="{FF2B5EF4-FFF2-40B4-BE49-F238E27FC236}">
                <a16:creationId xmlns:a16="http://schemas.microsoft.com/office/drawing/2014/main" id="{96CBC147-5D06-CC92-C7BF-79F8A21F8404}"/>
              </a:ext>
            </a:extLst>
          </p:cNvPr>
          <p:cNvSpPr>
            <a:spLocks/>
          </p:cNvSpPr>
          <p:nvPr/>
        </p:nvSpPr>
        <p:spPr>
          <a:xfrm>
            <a:off x="1669142" y="4584335"/>
            <a:ext cx="3614057" cy="42083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Network</a:t>
            </a:r>
          </a:p>
        </p:txBody>
      </p:sp>
      <p:sp>
        <p:nvSpPr>
          <p:cNvPr id="51" name="Rectangle 50">
            <a:extLst>
              <a:ext uri="{FF2B5EF4-FFF2-40B4-BE49-F238E27FC236}">
                <a16:creationId xmlns:a16="http://schemas.microsoft.com/office/drawing/2014/main" id="{16E2537E-6F0A-8728-9030-454C9E63B096}"/>
              </a:ext>
            </a:extLst>
          </p:cNvPr>
          <p:cNvSpPr>
            <a:spLocks/>
          </p:cNvSpPr>
          <p:nvPr/>
        </p:nvSpPr>
        <p:spPr>
          <a:xfrm>
            <a:off x="1669142" y="3901634"/>
            <a:ext cx="3614057" cy="42083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Transport</a:t>
            </a:r>
          </a:p>
        </p:txBody>
      </p:sp>
      <p:sp>
        <p:nvSpPr>
          <p:cNvPr id="52" name="Rectangle 51">
            <a:extLst>
              <a:ext uri="{FF2B5EF4-FFF2-40B4-BE49-F238E27FC236}">
                <a16:creationId xmlns:a16="http://schemas.microsoft.com/office/drawing/2014/main" id="{F4D13560-0E7D-29BC-5C5B-B8B49C72F8A1}"/>
              </a:ext>
            </a:extLst>
          </p:cNvPr>
          <p:cNvSpPr>
            <a:spLocks/>
          </p:cNvSpPr>
          <p:nvPr/>
        </p:nvSpPr>
        <p:spPr>
          <a:xfrm>
            <a:off x="1669142" y="3218933"/>
            <a:ext cx="3614057" cy="42083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Session</a:t>
            </a:r>
          </a:p>
        </p:txBody>
      </p:sp>
      <p:sp>
        <p:nvSpPr>
          <p:cNvPr id="53" name="Rectangle 52">
            <a:extLst>
              <a:ext uri="{FF2B5EF4-FFF2-40B4-BE49-F238E27FC236}">
                <a16:creationId xmlns:a16="http://schemas.microsoft.com/office/drawing/2014/main" id="{2C9379E7-1B13-391D-3FBB-CCAD5EA6D663}"/>
              </a:ext>
            </a:extLst>
          </p:cNvPr>
          <p:cNvSpPr>
            <a:spLocks/>
          </p:cNvSpPr>
          <p:nvPr/>
        </p:nvSpPr>
        <p:spPr>
          <a:xfrm>
            <a:off x="1669142" y="2536232"/>
            <a:ext cx="3614057" cy="42083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Presentation</a:t>
            </a:r>
          </a:p>
        </p:txBody>
      </p:sp>
      <p:sp>
        <p:nvSpPr>
          <p:cNvPr id="54" name="Rectangle 53">
            <a:extLst>
              <a:ext uri="{FF2B5EF4-FFF2-40B4-BE49-F238E27FC236}">
                <a16:creationId xmlns:a16="http://schemas.microsoft.com/office/drawing/2014/main" id="{ECFB414E-E80C-36A2-F41B-35D9863B161E}"/>
              </a:ext>
            </a:extLst>
          </p:cNvPr>
          <p:cNvSpPr>
            <a:spLocks/>
          </p:cNvSpPr>
          <p:nvPr/>
        </p:nvSpPr>
        <p:spPr>
          <a:xfrm>
            <a:off x="1669142" y="1853531"/>
            <a:ext cx="3614057" cy="42083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Application</a:t>
            </a:r>
          </a:p>
        </p:txBody>
      </p:sp>
      <p:grpSp>
        <p:nvGrpSpPr>
          <p:cNvPr id="68" name="Group 67">
            <a:extLst>
              <a:ext uri="{FF2B5EF4-FFF2-40B4-BE49-F238E27FC236}">
                <a16:creationId xmlns:a16="http://schemas.microsoft.com/office/drawing/2014/main" id="{C7FCF503-113A-F315-9B8F-ECEF97D9D77F}"/>
              </a:ext>
              <a:ext uri="{C183D7F6-B498-43B3-948B-1728B52AA6E4}">
                <adec:decorative xmlns:adec="http://schemas.microsoft.com/office/drawing/2017/decorative" val="1"/>
              </a:ext>
            </a:extLst>
          </p:cNvPr>
          <p:cNvGrpSpPr/>
          <p:nvPr/>
        </p:nvGrpSpPr>
        <p:grpSpPr>
          <a:xfrm>
            <a:off x="6659308" y="5598138"/>
            <a:ext cx="416693" cy="420835"/>
            <a:chOff x="875365" y="3406513"/>
            <a:chExt cx="416693" cy="461665"/>
          </a:xfrm>
        </p:grpSpPr>
        <p:sp>
          <p:nvSpPr>
            <p:cNvPr id="69" name="Oval 68">
              <a:extLst>
                <a:ext uri="{FF2B5EF4-FFF2-40B4-BE49-F238E27FC236}">
                  <a16:creationId xmlns:a16="http://schemas.microsoft.com/office/drawing/2014/main" id="{C2D66FA4-1DED-36AF-EB13-22D893500838}"/>
                </a:ext>
              </a:extLst>
            </p:cNvPr>
            <p:cNvSpPr/>
            <p:nvPr/>
          </p:nvSpPr>
          <p:spPr>
            <a:xfrm>
              <a:off x="875365" y="3429000"/>
              <a:ext cx="416693" cy="4166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70" name="TextBox 69">
              <a:extLst>
                <a:ext uri="{FF2B5EF4-FFF2-40B4-BE49-F238E27FC236}">
                  <a16:creationId xmlns:a16="http://schemas.microsoft.com/office/drawing/2014/main" id="{C9550327-88EE-24DE-CBCB-5208907B2BBB}"/>
                </a:ext>
              </a:extLst>
            </p:cNvPr>
            <p:cNvSpPr txBox="1"/>
            <p:nvPr/>
          </p:nvSpPr>
          <p:spPr>
            <a:xfrm>
              <a:off x="888786" y="3406513"/>
              <a:ext cx="389850" cy="461665"/>
            </a:xfrm>
            <a:prstGeom prst="rect">
              <a:avLst/>
            </a:prstGeom>
            <a:noFill/>
          </p:spPr>
          <p:txBody>
            <a:bodyPr wrap="none" rtlCol="0">
              <a:spAutoFit/>
            </a:bodyPr>
            <a:lstStyle/>
            <a:p>
              <a:pPr algn="ctr"/>
              <a:r>
                <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rPr>
                <a:t>1</a:t>
              </a:r>
            </a:p>
          </p:txBody>
        </p:sp>
      </p:grpSp>
      <p:grpSp>
        <p:nvGrpSpPr>
          <p:cNvPr id="71" name="Group 70">
            <a:extLst>
              <a:ext uri="{FF2B5EF4-FFF2-40B4-BE49-F238E27FC236}">
                <a16:creationId xmlns:a16="http://schemas.microsoft.com/office/drawing/2014/main" id="{E375322C-5775-1EF9-D732-596A686F06CF}"/>
              </a:ext>
              <a:ext uri="{C183D7F6-B498-43B3-948B-1728B52AA6E4}">
                <adec:decorative xmlns:adec="http://schemas.microsoft.com/office/drawing/2017/decorative" val="1"/>
              </a:ext>
            </a:extLst>
          </p:cNvPr>
          <p:cNvGrpSpPr/>
          <p:nvPr/>
        </p:nvGrpSpPr>
        <p:grpSpPr>
          <a:xfrm>
            <a:off x="6659307" y="4584335"/>
            <a:ext cx="416693" cy="420835"/>
            <a:chOff x="875365" y="3406513"/>
            <a:chExt cx="416693" cy="461665"/>
          </a:xfrm>
        </p:grpSpPr>
        <p:sp>
          <p:nvSpPr>
            <p:cNvPr id="72" name="Oval 71">
              <a:extLst>
                <a:ext uri="{FF2B5EF4-FFF2-40B4-BE49-F238E27FC236}">
                  <a16:creationId xmlns:a16="http://schemas.microsoft.com/office/drawing/2014/main" id="{857643C3-7BC5-9EBF-7DCF-20EFAB5E1563}"/>
                </a:ext>
              </a:extLst>
            </p:cNvPr>
            <p:cNvSpPr/>
            <p:nvPr/>
          </p:nvSpPr>
          <p:spPr>
            <a:xfrm>
              <a:off x="875365" y="3429000"/>
              <a:ext cx="416693" cy="41669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73" name="TextBox 72">
              <a:extLst>
                <a:ext uri="{FF2B5EF4-FFF2-40B4-BE49-F238E27FC236}">
                  <a16:creationId xmlns:a16="http://schemas.microsoft.com/office/drawing/2014/main" id="{123A1ED8-75BD-5216-2CFA-C55AB8C481F5}"/>
                </a:ext>
              </a:extLst>
            </p:cNvPr>
            <p:cNvSpPr txBox="1"/>
            <p:nvPr/>
          </p:nvSpPr>
          <p:spPr>
            <a:xfrm>
              <a:off x="888786" y="3406513"/>
              <a:ext cx="389851" cy="461665"/>
            </a:xfrm>
            <a:prstGeom prst="rect">
              <a:avLst/>
            </a:prstGeom>
            <a:noFill/>
          </p:spPr>
          <p:txBody>
            <a:bodyPr wrap="none" rtlCol="0">
              <a:spAutoFit/>
            </a:bodyPr>
            <a:lstStyle/>
            <a:p>
              <a:pPr algn="ctr"/>
              <a:r>
                <a:rPr lang="en-US" sz="2400" b="1" dirty="0">
                  <a:solidFill>
                    <a:schemeClr val="tx2"/>
                  </a:solidFill>
                  <a:latin typeface="Arial Black" panose="020B0604020202020204" pitchFamily="34" charset="0"/>
                  <a:ea typeface="Verdana" panose="020B0604030504040204" pitchFamily="34" charset="0"/>
                  <a:cs typeface="Arial Black" panose="020B0604020202020204" pitchFamily="34" charset="0"/>
                </a:rPr>
                <a:t>2</a:t>
              </a:r>
              <a:endPar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endParaRPr>
            </a:p>
          </p:txBody>
        </p:sp>
      </p:grpSp>
      <p:grpSp>
        <p:nvGrpSpPr>
          <p:cNvPr id="74" name="Group 73">
            <a:extLst>
              <a:ext uri="{FF2B5EF4-FFF2-40B4-BE49-F238E27FC236}">
                <a16:creationId xmlns:a16="http://schemas.microsoft.com/office/drawing/2014/main" id="{0B9CC70B-F1AF-2FE8-12F6-104C9D92D376}"/>
              </a:ext>
              <a:ext uri="{C183D7F6-B498-43B3-948B-1728B52AA6E4}">
                <adec:decorative xmlns:adec="http://schemas.microsoft.com/office/drawing/2017/decorative" val="1"/>
              </a:ext>
            </a:extLst>
          </p:cNvPr>
          <p:cNvGrpSpPr/>
          <p:nvPr/>
        </p:nvGrpSpPr>
        <p:grpSpPr>
          <a:xfrm>
            <a:off x="6659306" y="3901634"/>
            <a:ext cx="416693" cy="420835"/>
            <a:chOff x="875365" y="3406513"/>
            <a:chExt cx="416693" cy="461665"/>
          </a:xfrm>
        </p:grpSpPr>
        <p:sp>
          <p:nvSpPr>
            <p:cNvPr id="75" name="Oval 74">
              <a:extLst>
                <a:ext uri="{FF2B5EF4-FFF2-40B4-BE49-F238E27FC236}">
                  <a16:creationId xmlns:a16="http://schemas.microsoft.com/office/drawing/2014/main" id="{A95A6F45-6CC4-FC8C-A254-45E1388287D4}"/>
                </a:ext>
              </a:extLst>
            </p:cNvPr>
            <p:cNvSpPr/>
            <p:nvPr/>
          </p:nvSpPr>
          <p:spPr>
            <a:xfrm>
              <a:off x="875365" y="3429000"/>
              <a:ext cx="416693" cy="4166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76" name="TextBox 75">
              <a:extLst>
                <a:ext uri="{FF2B5EF4-FFF2-40B4-BE49-F238E27FC236}">
                  <a16:creationId xmlns:a16="http://schemas.microsoft.com/office/drawing/2014/main" id="{B283BE06-55FA-2F31-3D29-B0C5F6837C44}"/>
                </a:ext>
              </a:extLst>
            </p:cNvPr>
            <p:cNvSpPr txBox="1"/>
            <p:nvPr/>
          </p:nvSpPr>
          <p:spPr>
            <a:xfrm>
              <a:off x="888786" y="3406513"/>
              <a:ext cx="389851" cy="461665"/>
            </a:xfrm>
            <a:prstGeom prst="rect">
              <a:avLst/>
            </a:prstGeom>
            <a:noFill/>
          </p:spPr>
          <p:txBody>
            <a:bodyPr wrap="none" rtlCol="0">
              <a:spAutoFit/>
            </a:bodyPr>
            <a:lstStyle/>
            <a:p>
              <a:pPr algn="ctr"/>
              <a:r>
                <a:rPr lang="en-US" sz="2400" b="1" dirty="0">
                  <a:solidFill>
                    <a:schemeClr val="tx2"/>
                  </a:solidFill>
                  <a:latin typeface="Arial Black" panose="020B0604020202020204" pitchFamily="34" charset="0"/>
                  <a:ea typeface="Verdana" panose="020B0604030504040204" pitchFamily="34" charset="0"/>
                  <a:cs typeface="Arial Black" panose="020B0604020202020204" pitchFamily="34" charset="0"/>
                </a:rPr>
                <a:t>3</a:t>
              </a:r>
              <a:endPar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endParaRPr>
            </a:p>
          </p:txBody>
        </p:sp>
      </p:grpSp>
      <p:grpSp>
        <p:nvGrpSpPr>
          <p:cNvPr id="77" name="Group 76">
            <a:extLst>
              <a:ext uri="{FF2B5EF4-FFF2-40B4-BE49-F238E27FC236}">
                <a16:creationId xmlns:a16="http://schemas.microsoft.com/office/drawing/2014/main" id="{35987E3C-2B0E-2E6C-8E8B-8D18D1B71934}"/>
              </a:ext>
              <a:ext uri="{C183D7F6-B498-43B3-948B-1728B52AA6E4}">
                <adec:decorative xmlns:adec="http://schemas.microsoft.com/office/drawing/2017/decorative" val="1"/>
              </a:ext>
            </a:extLst>
          </p:cNvPr>
          <p:cNvGrpSpPr/>
          <p:nvPr/>
        </p:nvGrpSpPr>
        <p:grpSpPr>
          <a:xfrm>
            <a:off x="6659305" y="2536232"/>
            <a:ext cx="416693" cy="420835"/>
            <a:chOff x="875365" y="3406513"/>
            <a:chExt cx="416693" cy="461665"/>
          </a:xfrm>
        </p:grpSpPr>
        <p:sp>
          <p:nvSpPr>
            <p:cNvPr id="78" name="Oval 77">
              <a:extLst>
                <a:ext uri="{FF2B5EF4-FFF2-40B4-BE49-F238E27FC236}">
                  <a16:creationId xmlns:a16="http://schemas.microsoft.com/office/drawing/2014/main" id="{2B631A8C-01B6-F66E-F671-CEAD8B574AB0}"/>
                </a:ext>
              </a:extLst>
            </p:cNvPr>
            <p:cNvSpPr/>
            <p:nvPr/>
          </p:nvSpPr>
          <p:spPr>
            <a:xfrm>
              <a:off x="875365" y="3429000"/>
              <a:ext cx="416693" cy="4166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79" name="TextBox 78">
              <a:extLst>
                <a:ext uri="{FF2B5EF4-FFF2-40B4-BE49-F238E27FC236}">
                  <a16:creationId xmlns:a16="http://schemas.microsoft.com/office/drawing/2014/main" id="{F27C9A8E-43DD-8363-D868-3CA8D2598864}"/>
                </a:ext>
              </a:extLst>
            </p:cNvPr>
            <p:cNvSpPr txBox="1"/>
            <p:nvPr/>
          </p:nvSpPr>
          <p:spPr>
            <a:xfrm>
              <a:off x="888786" y="3406513"/>
              <a:ext cx="389851" cy="461665"/>
            </a:xfrm>
            <a:prstGeom prst="rect">
              <a:avLst/>
            </a:prstGeom>
            <a:noFill/>
          </p:spPr>
          <p:txBody>
            <a:bodyPr wrap="none" rtlCol="0">
              <a:spAutoFit/>
            </a:bodyPr>
            <a:lstStyle/>
            <a:p>
              <a:pPr algn="ctr"/>
              <a:r>
                <a:rPr lang="en-US" sz="2400" b="1" dirty="0">
                  <a:solidFill>
                    <a:schemeClr val="tx2"/>
                  </a:solidFill>
                  <a:latin typeface="Arial Black" panose="020B0604020202020204" pitchFamily="34" charset="0"/>
                  <a:ea typeface="Verdana" panose="020B0604030504040204" pitchFamily="34" charset="0"/>
                  <a:cs typeface="Arial Black" panose="020B0604020202020204" pitchFamily="34" charset="0"/>
                </a:rPr>
                <a:t>4</a:t>
              </a:r>
              <a:endPar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endParaRPr>
            </a:p>
          </p:txBody>
        </p:sp>
      </p:grpSp>
      <p:sp>
        <p:nvSpPr>
          <p:cNvPr id="86" name="TextBox 85">
            <a:extLst>
              <a:ext uri="{FF2B5EF4-FFF2-40B4-BE49-F238E27FC236}">
                <a16:creationId xmlns:a16="http://schemas.microsoft.com/office/drawing/2014/main" id="{49369F42-602B-530F-8E65-3EEDE6D92DD2}"/>
              </a:ext>
            </a:extLst>
          </p:cNvPr>
          <p:cNvSpPr txBox="1"/>
          <p:nvPr/>
        </p:nvSpPr>
        <p:spPr>
          <a:xfrm>
            <a:off x="8290145" y="1262744"/>
            <a:ext cx="1548052" cy="461665"/>
          </a:xfrm>
          <a:prstGeom prst="rect">
            <a:avLst/>
          </a:prstGeom>
          <a:noFill/>
        </p:spPr>
        <p:txBody>
          <a:bodyPr wrap="none" rtlCol="0">
            <a:spAutoFit/>
          </a:bodyPr>
          <a:lstStyle/>
          <a:p>
            <a:r>
              <a:rPr lang="en-US" sz="2400" b="1" dirty="0"/>
              <a:t>IP Layers</a:t>
            </a:r>
          </a:p>
        </p:txBody>
      </p:sp>
      <p:sp>
        <p:nvSpPr>
          <p:cNvPr id="80" name="Rectangle 79">
            <a:extLst>
              <a:ext uri="{FF2B5EF4-FFF2-40B4-BE49-F238E27FC236}">
                <a16:creationId xmlns:a16="http://schemas.microsoft.com/office/drawing/2014/main" id="{63F03371-6EF9-509B-4979-028847A69801}"/>
              </a:ext>
            </a:extLst>
          </p:cNvPr>
          <p:cNvSpPr>
            <a:spLocks/>
          </p:cNvSpPr>
          <p:nvPr/>
        </p:nvSpPr>
        <p:spPr>
          <a:xfrm>
            <a:off x="7257142" y="5267037"/>
            <a:ext cx="3614057" cy="108303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Access</a:t>
            </a:r>
          </a:p>
        </p:txBody>
      </p:sp>
      <p:sp>
        <p:nvSpPr>
          <p:cNvPr id="81" name="Rectangle 80">
            <a:extLst>
              <a:ext uri="{FF2B5EF4-FFF2-40B4-BE49-F238E27FC236}">
                <a16:creationId xmlns:a16="http://schemas.microsoft.com/office/drawing/2014/main" id="{E7651FED-1591-C82E-389A-6F3B03721272}"/>
              </a:ext>
            </a:extLst>
          </p:cNvPr>
          <p:cNvSpPr>
            <a:spLocks/>
          </p:cNvSpPr>
          <p:nvPr/>
        </p:nvSpPr>
        <p:spPr>
          <a:xfrm>
            <a:off x="7257142" y="4584335"/>
            <a:ext cx="3614057" cy="42083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Network</a:t>
            </a:r>
          </a:p>
        </p:txBody>
      </p:sp>
      <p:sp>
        <p:nvSpPr>
          <p:cNvPr id="82" name="Rectangle 81">
            <a:extLst>
              <a:ext uri="{FF2B5EF4-FFF2-40B4-BE49-F238E27FC236}">
                <a16:creationId xmlns:a16="http://schemas.microsoft.com/office/drawing/2014/main" id="{4A4BAB6F-8861-6E85-4787-DF38F06F2814}"/>
              </a:ext>
            </a:extLst>
          </p:cNvPr>
          <p:cNvSpPr>
            <a:spLocks/>
          </p:cNvSpPr>
          <p:nvPr/>
        </p:nvSpPr>
        <p:spPr>
          <a:xfrm>
            <a:off x="7257142" y="3901634"/>
            <a:ext cx="3614057" cy="42083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Transport</a:t>
            </a:r>
          </a:p>
        </p:txBody>
      </p:sp>
      <p:sp>
        <p:nvSpPr>
          <p:cNvPr id="83" name="Rectangle 82">
            <a:extLst>
              <a:ext uri="{FF2B5EF4-FFF2-40B4-BE49-F238E27FC236}">
                <a16:creationId xmlns:a16="http://schemas.microsoft.com/office/drawing/2014/main" id="{BC77EE50-D7F3-B334-6129-E500881DC861}"/>
              </a:ext>
            </a:extLst>
          </p:cNvPr>
          <p:cNvSpPr>
            <a:spLocks/>
          </p:cNvSpPr>
          <p:nvPr/>
        </p:nvSpPr>
        <p:spPr>
          <a:xfrm>
            <a:off x="7257142" y="1853531"/>
            <a:ext cx="3614057" cy="178623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Application</a:t>
            </a:r>
          </a:p>
        </p:txBody>
      </p:sp>
    </p:spTree>
    <p:extLst>
      <p:ext uri="{BB962C8B-B14F-4D97-AF65-F5344CB8AC3E}">
        <p14:creationId xmlns:p14="http://schemas.microsoft.com/office/powerpoint/2010/main" val="1092205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4"/>
                                        </p:tgtEl>
                                        <p:attrNameLst>
                                          <p:attrName>style.visibility</p:attrName>
                                        </p:attrNameLst>
                                      </p:cBhvr>
                                      <p:to>
                                        <p:strVal val="visible"/>
                                      </p:to>
                                    </p:set>
                                    <p:animEffect transition="in" filter="wipe(left)">
                                      <p:cBhvr>
                                        <p:cTn id="12"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01FEA3BB-9DB1-F16A-8BFA-BEFC5BF9948D}"/>
              </a:ext>
              <a:ext uri="{C183D7F6-B498-43B3-948B-1728B52AA6E4}">
                <adec:decorative xmlns:adec="http://schemas.microsoft.com/office/drawing/2017/decorative" val="1"/>
              </a:ext>
            </a:extLst>
          </p:cNvPr>
          <p:cNvSpPr/>
          <p:nvPr/>
        </p:nvSpPr>
        <p:spPr>
          <a:xfrm>
            <a:off x="4543425" y="3529855"/>
            <a:ext cx="5608528" cy="2954639"/>
          </a:xfrm>
          <a:prstGeom prst="rect">
            <a:avLst/>
          </a:prstGeom>
          <a:solidFill>
            <a:schemeClr val="bg1">
              <a:alpha val="24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8FDB0917-5650-8669-4699-FEDCABA4B561}"/>
              </a:ext>
            </a:extLst>
          </p:cNvPr>
          <p:cNvSpPr>
            <a:spLocks noGrp="1"/>
          </p:cNvSpPr>
          <p:nvPr>
            <p:ph type="body" sz="quarter" idx="13"/>
          </p:nvPr>
        </p:nvSpPr>
        <p:spPr/>
        <p:txBody>
          <a:bodyPr/>
          <a:lstStyle/>
          <a:p>
            <a:r>
              <a:rPr lang="en-US" dirty="0"/>
              <a:t>Networking in Modern Operating Systems</a:t>
            </a:r>
          </a:p>
        </p:txBody>
      </p:sp>
      <p:sp>
        <p:nvSpPr>
          <p:cNvPr id="4" name="Title 3">
            <a:extLst>
              <a:ext uri="{FF2B5EF4-FFF2-40B4-BE49-F238E27FC236}">
                <a16:creationId xmlns:a16="http://schemas.microsoft.com/office/drawing/2014/main" id="{C3C97D35-DA97-0661-BFBC-94E21FD4AD76}"/>
              </a:ext>
            </a:extLst>
          </p:cNvPr>
          <p:cNvSpPr>
            <a:spLocks noGrp="1"/>
          </p:cNvSpPr>
          <p:nvPr>
            <p:ph type="title"/>
          </p:nvPr>
        </p:nvSpPr>
        <p:spPr/>
        <p:txBody>
          <a:bodyPr/>
          <a:lstStyle/>
          <a:p>
            <a:r>
              <a:rPr lang="en-US" dirty="0"/>
              <a:t>The Internet Protocol</a:t>
            </a:r>
          </a:p>
        </p:txBody>
      </p:sp>
      <p:grpSp>
        <p:nvGrpSpPr>
          <p:cNvPr id="15" name="Group 14">
            <a:extLst>
              <a:ext uri="{FF2B5EF4-FFF2-40B4-BE49-F238E27FC236}">
                <a16:creationId xmlns:a16="http://schemas.microsoft.com/office/drawing/2014/main" id="{AE78BBFA-A79B-469D-62D8-5A4DA49103A6}"/>
              </a:ext>
              <a:ext uri="{C183D7F6-B498-43B3-948B-1728B52AA6E4}">
                <adec:decorative xmlns:adec="http://schemas.microsoft.com/office/drawing/2017/decorative" val="1"/>
              </a:ext>
            </a:extLst>
          </p:cNvPr>
          <p:cNvGrpSpPr/>
          <p:nvPr/>
        </p:nvGrpSpPr>
        <p:grpSpPr>
          <a:xfrm>
            <a:off x="2210393" y="5528596"/>
            <a:ext cx="416693" cy="461665"/>
            <a:chOff x="875365" y="3406513"/>
            <a:chExt cx="416693" cy="461665"/>
          </a:xfrm>
        </p:grpSpPr>
        <p:sp>
          <p:nvSpPr>
            <p:cNvPr id="22" name="Oval 21">
              <a:extLst>
                <a:ext uri="{FF2B5EF4-FFF2-40B4-BE49-F238E27FC236}">
                  <a16:creationId xmlns:a16="http://schemas.microsoft.com/office/drawing/2014/main" id="{75DF2D96-C0A8-F97A-045A-71F913A0A6AD}"/>
                </a:ext>
              </a:extLst>
            </p:cNvPr>
            <p:cNvSpPr/>
            <p:nvPr/>
          </p:nvSpPr>
          <p:spPr>
            <a:xfrm>
              <a:off x="875365" y="3429000"/>
              <a:ext cx="416693" cy="4166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24" name="TextBox 23">
              <a:extLst>
                <a:ext uri="{FF2B5EF4-FFF2-40B4-BE49-F238E27FC236}">
                  <a16:creationId xmlns:a16="http://schemas.microsoft.com/office/drawing/2014/main" id="{17EF7057-7D62-41F3-288A-4E6362AF417C}"/>
                </a:ext>
              </a:extLst>
            </p:cNvPr>
            <p:cNvSpPr txBox="1"/>
            <p:nvPr/>
          </p:nvSpPr>
          <p:spPr>
            <a:xfrm>
              <a:off x="888786" y="3406513"/>
              <a:ext cx="389850" cy="461665"/>
            </a:xfrm>
            <a:prstGeom prst="rect">
              <a:avLst/>
            </a:prstGeom>
            <a:noFill/>
          </p:spPr>
          <p:txBody>
            <a:bodyPr wrap="none" rtlCol="0">
              <a:spAutoFit/>
            </a:bodyPr>
            <a:lstStyle/>
            <a:p>
              <a:pPr algn="ctr"/>
              <a:r>
                <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rPr>
                <a:t>1</a:t>
              </a:r>
            </a:p>
          </p:txBody>
        </p:sp>
      </p:grpSp>
      <p:grpSp>
        <p:nvGrpSpPr>
          <p:cNvPr id="31" name="Group 30">
            <a:extLst>
              <a:ext uri="{FF2B5EF4-FFF2-40B4-BE49-F238E27FC236}">
                <a16:creationId xmlns:a16="http://schemas.microsoft.com/office/drawing/2014/main" id="{BD632652-E961-955E-8D96-09F185E771EB}"/>
              </a:ext>
              <a:ext uri="{C183D7F6-B498-43B3-948B-1728B52AA6E4}">
                <adec:decorative xmlns:adec="http://schemas.microsoft.com/office/drawing/2017/decorative" val="1"/>
              </a:ext>
            </a:extLst>
          </p:cNvPr>
          <p:cNvGrpSpPr/>
          <p:nvPr/>
        </p:nvGrpSpPr>
        <p:grpSpPr>
          <a:xfrm>
            <a:off x="2210392" y="4392310"/>
            <a:ext cx="416693" cy="461665"/>
            <a:chOff x="875365" y="3406513"/>
            <a:chExt cx="416693" cy="461665"/>
          </a:xfrm>
        </p:grpSpPr>
        <p:sp>
          <p:nvSpPr>
            <p:cNvPr id="32" name="Oval 31">
              <a:extLst>
                <a:ext uri="{FF2B5EF4-FFF2-40B4-BE49-F238E27FC236}">
                  <a16:creationId xmlns:a16="http://schemas.microsoft.com/office/drawing/2014/main" id="{EF360577-7EDD-37DD-6B33-7862FF028E9B}"/>
                </a:ext>
              </a:extLst>
            </p:cNvPr>
            <p:cNvSpPr/>
            <p:nvPr/>
          </p:nvSpPr>
          <p:spPr>
            <a:xfrm>
              <a:off x="875365" y="3429000"/>
              <a:ext cx="416693" cy="41669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33" name="TextBox 32">
              <a:extLst>
                <a:ext uri="{FF2B5EF4-FFF2-40B4-BE49-F238E27FC236}">
                  <a16:creationId xmlns:a16="http://schemas.microsoft.com/office/drawing/2014/main" id="{0E10CB71-8CF0-09E5-0944-157E2E9A970D}"/>
                </a:ext>
              </a:extLst>
            </p:cNvPr>
            <p:cNvSpPr txBox="1"/>
            <p:nvPr/>
          </p:nvSpPr>
          <p:spPr>
            <a:xfrm>
              <a:off x="888786" y="3406513"/>
              <a:ext cx="389851" cy="461665"/>
            </a:xfrm>
            <a:prstGeom prst="rect">
              <a:avLst/>
            </a:prstGeom>
            <a:noFill/>
          </p:spPr>
          <p:txBody>
            <a:bodyPr wrap="none" rtlCol="0">
              <a:spAutoFit/>
            </a:bodyPr>
            <a:lstStyle/>
            <a:p>
              <a:pPr algn="ctr"/>
              <a:r>
                <a:rPr lang="en-US" sz="2400" b="1" dirty="0">
                  <a:solidFill>
                    <a:schemeClr val="tx2"/>
                  </a:solidFill>
                  <a:latin typeface="Arial Black" panose="020B0604020202020204" pitchFamily="34" charset="0"/>
                  <a:ea typeface="Verdana" panose="020B0604030504040204" pitchFamily="34" charset="0"/>
                  <a:cs typeface="Arial Black" panose="020B0604020202020204" pitchFamily="34" charset="0"/>
                </a:rPr>
                <a:t>2</a:t>
              </a:r>
              <a:endPar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endParaRPr>
            </a:p>
          </p:txBody>
        </p:sp>
      </p:grpSp>
      <p:grpSp>
        <p:nvGrpSpPr>
          <p:cNvPr id="34" name="Group 33">
            <a:extLst>
              <a:ext uri="{FF2B5EF4-FFF2-40B4-BE49-F238E27FC236}">
                <a16:creationId xmlns:a16="http://schemas.microsoft.com/office/drawing/2014/main" id="{22C2E6B1-9DB6-C5AD-B054-0B9F80806555}"/>
              </a:ext>
              <a:ext uri="{C183D7F6-B498-43B3-948B-1728B52AA6E4}">
                <adec:decorative xmlns:adec="http://schemas.microsoft.com/office/drawing/2017/decorative" val="1"/>
              </a:ext>
            </a:extLst>
          </p:cNvPr>
          <p:cNvGrpSpPr/>
          <p:nvPr/>
        </p:nvGrpSpPr>
        <p:grpSpPr>
          <a:xfrm>
            <a:off x="2210391" y="3643377"/>
            <a:ext cx="416693" cy="461665"/>
            <a:chOff x="875365" y="3406513"/>
            <a:chExt cx="416693" cy="461665"/>
          </a:xfrm>
        </p:grpSpPr>
        <p:sp>
          <p:nvSpPr>
            <p:cNvPr id="35" name="Oval 34">
              <a:extLst>
                <a:ext uri="{FF2B5EF4-FFF2-40B4-BE49-F238E27FC236}">
                  <a16:creationId xmlns:a16="http://schemas.microsoft.com/office/drawing/2014/main" id="{1EDC7F67-77A2-D256-2CA1-256C9BEEE7A6}"/>
                </a:ext>
              </a:extLst>
            </p:cNvPr>
            <p:cNvSpPr/>
            <p:nvPr/>
          </p:nvSpPr>
          <p:spPr>
            <a:xfrm>
              <a:off x="875365" y="3429000"/>
              <a:ext cx="416693" cy="4166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36" name="TextBox 35">
              <a:extLst>
                <a:ext uri="{FF2B5EF4-FFF2-40B4-BE49-F238E27FC236}">
                  <a16:creationId xmlns:a16="http://schemas.microsoft.com/office/drawing/2014/main" id="{6EF9EB15-D349-3671-356B-A144193B0B14}"/>
                </a:ext>
              </a:extLst>
            </p:cNvPr>
            <p:cNvSpPr txBox="1"/>
            <p:nvPr/>
          </p:nvSpPr>
          <p:spPr>
            <a:xfrm>
              <a:off x="888786" y="3406513"/>
              <a:ext cx="389851" cy="461665"/>
            </a:xfrm>
            <a:prstGeom prst="rect">
              <a:avLst/>
            </a:prstGeom>
            <a:noFill/>
          </p:spPr>
          <p:txBody>
            <a:bodyPr wrap="none" rtlCol="0">
              <a:spAutoFit/>
            </a:bodyPr>
            <a:lstStyle/>
            <a:p>
              <a:pPr algn="ctr"/>
              <a:r>
                <a:rPr lang="en-US" sz="2400" b="1" dirty="0">
                  <a:solidFill>
                    <a:schemeClr val="tx2"/>
                  </a:solidFill>
                  <a:latin typeface="Arial Black" panose="020B0604020202020204" pitchFamily="34" charset="0"/>
                  <a:ea typeface="Verdana" panose="020B0604030504040204" pitchFamily="34" charset="0"/>
                  <a:cs typeface="Arial Black" panose="020B0604020202020204" pitchFamily="34" charset="0"/>
                </a:rPr>
                <a:t>3</a:t>
              </a:r>
              <a:endPar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endParaRPr>
            </a:p>
          </p:txBody>
        </p:sp>
      </p:grpSp>
      <p:grpSp>
        <p:nvGrpSpPr>
          <p:cNvPr id="37" name="Group 36">
            <a:extLst>
              <a:ext uri="{FF2B5EF4-FFF2-40B4-BE49-F238E27FC236}">
                <a16:creationId xmlns:a16="http://schemas.microsoft.com/office/drawing/2014/main" id="{A237DCAD-DC07-90EA-4840-CD7A4DF30C12}"/>
              </a:ext>
              <a:ext uri="{C183D7F6-B498-43B3-948B-1728B52AA6E4}">
                <adec:decorative xmlns:adec="http://schemas.microsoft.com/office/drawing/2017/decorative" val="1"/>
              </a:ext>
            </a:extLst>
          </p:cNvPr>
          <p:cNvGrpSpPr/>
          <p:nvPr/>
        </p:nvGrpSpPr>
        <p:grpSpPr>
          <a:xfrm>
            <a:off x="2210390" y="2395278"/>
            <a:ext cx="416693" cy="461665"/>
            <a:chOff x="875365" y="3406513"/>
            <a:chExt cx="416693" cy="461665"/>
          </a:xfrm>
        </p:grpSpPr>
        <p:sp>
          <p:nvSpPr>
            <p:cNvPr id="38" name="Oval 37">
              <a:extLst>
                <a:ext uri="{FF2B5EF4-FFF2-40B4-BE49-F238E27FC236}">
                  <a16:creationId xmlns:a16="http://schemas.microsoft.com/office/drawing/2014/main" id="{C056247D-977D-AFE2-1803-3ACB13950DC3}"/>
                </a:ext>
              </a:extLst>
            </p:cNvPr>
            <p:cNvSpPr/>
            <p:nvPr/>
          </p:nvSpPr>
          <p:spPr>
            <a:xfrm>
              <a:off x="875365" y="3429000"/>
              <a:ext cx="416693" cy="41669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39" name="TextBox 38">
              <a:extLst>
                <a:ext uri="{FF2B5EF4-FFF2-40B4-BE49-F238E27FC236}">
                  <a16:creationId xmlns:a16="http://schemas.microsoft.com/office/drawing/2014/main" id="{11A1CD13-9186-F79E-3727-2A0C2B68781A}"/>
                </a:ext>
              </a:extLst>
            </p:cNvPr>
            <p:cNvSpPr txBox="1"/>
            <p:nvPr/>
          </p:nvSpPr>
          <p:spPr>
            <a:xfrm>
              <a:off x="888786" y="3406513"/>
              <a:ext cx="389851" cy="461665"/>
            </a:xfrm>
            <a:prstGeom prst="rect">
              <a:avLst/>
            </a:prstGeom>
            <a:noFill/>
          </p:spPr>
          <p:txBody>
            <a:bodyPr wrap="none" rtlCol="0">
              <a:spAutoFit/>
            </a:bodyPr>
            <a:lstStyle/>
            <a:p>
              <a:pPr algn="ctr"/>
              <a:r>
                <a:rPr lang="en-US" sz="2400" b="1" dirty="0">
                  <a:solidFill>
                    <a:schemeClr val="tx2"/>
                  </a:solidFill>
                  <a:latin typeface="Arial Black" panose="020B0604020202020204" pitchFamily="34" charset="0"/>
                  <a:ea typeface="Verdana" panose="020B0604030504040204" pitchFamily="34" charset="0"/>
                  <a:cs typeface="Arial Black" panose="020B0604020202020204" pitchFamily="34" charset="0"/>
                </a:rPr>
                <a:t>4</a:t>
              </a:r>
              <a:endParaRPr lang="en-US" sz="2400" b="1" i="0" dirty="0">
                <a:solidFill>
                  <a:schemeClr val="tx2"/>
                </a:solidFill>
                <a:latin typeface="Arial Black" panose="020B0604020202020204" pitchFamily="34" charset="0"/>
                <a:ea typeface="Verdana" panose="020B0604030504040204" pitchFamily="34" charset="0"/>
                <a:cs typeface="Arial Black" panose="020B0604020202020204" pitchFamily="34" charset="0"/>
              </a:endParaRPr>
            </a:p>
          </p:txBody>
        </p:sp>
      </p:grpSp>
      <p:sp>
        <p:nvSpPr>
          <p:cNvPr id="2" name="Rectangle 1">
            <a:extLst>
              <a:ext uri="{FF2B5EF4-FFF2-40B4-BE49-F238E27FC236}">
                <a16:creationId xmlns:a16="http://schemas.microsoft.com/office/drawing/2014/main" id="{1334ECDA-CEBF-DCF4-4B4E-02BF31992434}"/>
              </a:ext>
            </a:extLst>
          </p:cNvPr>
          <p:cNvSpPr>
            <a:spLocks/>
          </p:cNvSpPr>
          <p:nvPr/>
        </p:nvSpPr>
        <p:spPr>
          <a:xfrm>
            <a:off x="2960914" y="5141246"/>
            <a:ext cx="1496786" cy="12363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Access</a:t>
            </a:r>
          </a:p>
        </p:txBody>
      </p:sp>
      <p:sp>
        <p:nvSpPr>
          <p:cNvPr id="55" name="Rectangle 54">
            <a:extLst>
              <a:ext uri="{FF2B5EF4-FFF2-40B4-BE49-F238E27FC236}">
                <a16:creationId xmlns:a16="http://schemas.microsoft.com/office/drawing/2014/main" id="{58C29C63-C5AA-4C65-4128-9351FDB4DEE8}"/>
              </a:ext>
            </a:extLst>
          </p:cNvPr>
          <p:cNvSpPr>
            <a:spLocks/>
          </p:cNvSpPr>
          <p:nvPr/>
        </p:nvSpPr>
        <p:spPr>
          <a:xfrm>
            <a:off x="4652264" y="3643373"/>
            <a:ext cx="5406136" cy="1210602"/>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Protocol Stack</a:t>
            </a:r>
            <a:br>
              <a:rPr lang="en-US" dirty="0">
                <a:solidFill>
                  <a:schemeClr val="tx2"/>
                </a:solidFill>
              </a:rPr>
            </a:br>
            <a:r>
              <a:rPr lang="en-US" dirty="0">
                <a:solidFill>
                  <a:schemeClr val="tx2"/>
                </a:solidFill>
              </a:rPr>
              <a:t>TCP / IP</a:t>
            </a:r>
          </a:p>
        </p:txBody>
      </p:sp>
      <p:sp>
        <p:nvSpPr>
          <p:cNvPr id="49" name="Rectangle 48">
            <a:extLst>
              <a:ext uri="{FF2B5EF4-FFF2-40B4-BE49-F238E27FC236}">
                <a16:creationId xmlns:a16="http://schemas.microsoft.com/office/drawing/2014/main" id="{EC633512-EE51-D6EE-24DD-4011CA39A812}"/>
              </a:ext>
            </a:extLst>
          </p:cNvPr>
          <p:cNvSpPr>
            <a:spLocks/>
          </p:cNvSpPr>
          <p:nvPr/>
        </p:nvSpPr>
        <p:spPr>
          <a:xfrm>
            <a:off x="2960914" y="4392309"/>
            <a:ext cx="1496786" cy="46166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Network</a:t>
            </a:r>
          </a:p>
        </p:txBody>
      </p:sp>
      <p:sp>
        <p:nvSpPr>
          <p:cNvPr id="56" name="Rectangle 55">
            <a:extLst>
              <a:ext uri="{FF2B5EF4-FFF2-40B4-BE49-F238E27FC236}">
                <a16:creationId xmlns:a16="http://schemas.microsoft.com/office/drawing/2014/main" id="{25EC4D9E-E547-2007-3388-45C6B67D5DDC}"/>
              </a:ext>
            </a:extLst>
          </p:cNvPr>
          <p:cNvSpPr>
            <a:spLocks/>
          </p:cNvSpPr>
          <p:nvPr/>
        </p:nvSpPr>
        <p:spPr>
          <a:xfrm>
            <a:off x="4652264" y="5890183"/>
            <a:ext cx="5406136" cy="46166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Network Interface</a:t>
            </a:r>
          </a:p>
        </p:txBody>
      </p:sp>
      <p:sp>
        <p:nvSpPr>
          <p:cNvPr id="50" name="Rectangle 49">
            <a:extLst>
              <a:ext uri="{FF2B5EF4-FFF2-40B4-BE49-F238E27FC236}">
                <a16:creationId xmlns:a16="http://schemas.microsoft.com/office/drawing/2014/main" id="{96CBC147-5D06-CC92-C7BF-79F8A21F8404}"/>
              </a:ext>
            </a:extLst>
          </p:cNvPr>
          <p:cNvSpPr>
            <a:spLocks/>
          </p:cNvSpPr>
          <p:nvPr/>
        </p:nvSpPr>
        <p:spPr>
          <a:xfrm>
            <a:off x="2960914" y="3643372"/>
            <a:ext cx="1496786" cy="46166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Transport</a:t>
            </a:r>
          </a:p>
        </p:txBody>
      </p:sp>
      <p:sp>
        <p:nvSpPr>
          <p:cNvPr id="57" name="Rectangle 56">
            <a:extLst>
              <a:ext uri="{FF2B5EF4-FFF2-40B4-BE49-F238E27FC236}">
                <a16:creationId xmlns:a16="http://schemas.microsoft.com/office/drawing/2014/main" id="{25751616-878A-2F00-9622-5E6A9F729094}"/>
              </a:ext>
            </a:extLst>
          </p:cNvPr>
          <p:cNvSpPr>
            <a:spLocks/>
          </p:cNvSpPr>
          <p:nvPr/>
        </p:nvSpPr>
        <p:spPr>
          <a:xfrm>
            <a:off x="4652264" y="5141246"/>
            <a:ext cx="5406136" cy="461665"/>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Network Driver</a:t>
            </a:r>
          </a:p>
        </p:txBody>
      </p:sp>
      <p:sp>
        <p:nvSpPr>
          <p:cNvPr id="51" name="Rectangle 50">
            <a:extLst>
              <a:ext uri="{FF2B5EF4-FFF2-40B4-BE49-F238E27FC236}">
                <a16:creationId xmlns:a16="http://schemas.microsoft.com/office/drawing/2014/main" id="{16E2537E-6F0A-8728-9030-454C9E63B096}"/>
              </a:ext>
            </a:extLst>
          </p:cNvPr>
          <p:cNvSpPr>
            <a:spLocks/>
          </p:cNvSpPr>
          <p:nvPr/>
        </p:nvSpPr>
        <p:spPr>
          <a:xfrm>
            <a:off x="2960914" y="1896119"/>
            <a:ext cx="1496786" cy="14599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Application</a:t>
            </a:r>
          </a:p>
        </p:txBody>
      </p:sp>
      <p:sp>
        <p:nvSpPr>
          <p:cNvPr id="58" name="Rectangle 57">
            <a:extLst>
              <a:ext uri="{FF2B5EF4-FFF2-40B4-BE49-F238E27FC236}">
                <a16:creationId xmlns:a16="http://schemas.microsoft.com/office/drawing/2014/main" id="{0DEF9410-D585-1B74-3626-4D2A65AC69ED}"/>
              </a:ext>
            </a:extLst>
          </p:cNvPr>
          <p:cNvSpPr>
            <a:spLocks/>
          </p:cNvSpPr>
          <p:nvPr/>
        </p:nvSpPr>
        <p:spPr>
          <a:xfrm>
            <a:off x="4652264" y="1896119"/>
            <a:ext cx="5406136" cy="1459982"/>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Sockets-Based Application</a:t>
            </a:r>
          </a:p>
        </p:txBody>
      </p:sp>
      <p:sp>
        <p:nvSpPr>
          <p:cNvPr id="26" name="TextBox 25">
            <a:extLst>
              <a:ext uri="{FF2B5EF4-FFF2-40B4-BE49-F238E27FC236}">
                <a16:creationId xmlns:a16="http://schemas.microsoft.com/office/drawing/2014/main" id="{FACE2BD2-E852-8C99-9686-CFF09AF0D3A2}"/>
              </a:ext>
            </a:extLst>
          </p:cNvPr>
          <p:cNvSpPr txBox="1"/>
          <p:nvPr/>
        </p:nvSpPr>
        <p:spPr>
          <a:xfrm>
            <a:off x="10151953" y="2302944"/>
            <a:ext cx="1320657" cy="646331"/>
          </a:xfrm>
          <a:prstGeom prst="rect">
            <a:avLst/>
          </a:prstGeom>
          <a:noFill/>
        </p:spPr>
        <p:txBody>
          <a:bodyPr wrap="square" rtlCol="0">
            <a:spAutoFit/>
          </a:bodyPr>
          <a:lstStyle/>
          <a:p>
            <a:r>
              <a:rPr lang="en-US" dirty="0">
                <a:solidFill>
                  <a:schemeClr val="bg1"/>
                </a:solidFill>
              </a:rPr>
              <a:t>Sockets API</a:t>
            </a:r>
          </a:p>
        </p:txBody>
      </p:sp>
      <p:sp>
        <p:nvSpPr>
          <p:cNvPr id="27" name="TextBox 26">
            <a:extLst>
              <a:ext uri="{FF2B5EF4-FFF2-40B4-BE49-F238E27FC236}">
                <a16:creationId xmlns:a16="http://schemas.microsoft.com/office/drawing/2014/main" id="{43BDC9EF-2725-1743-1426-67007E387BA6}"/>
              </a:ext>
            </a:extLst>
          </p:cNvPr>
          <p:cNvSpPr txBox="1"/>
          <p:nvPr/>
        </p:nvSpPr>
        <p:spPr>
          <a:xfrm>
            <a:off x="10151953" y="4684008"/>
            <a:ext cx="1320657" cy="646331"/>
          </a:xfrm>
          <a:prstGeom prst="rect">
            <a:avLst/>
          </a:prstGeom>
          <a:noFill/>
        </p:spPr>
        <p:txBody>
          <a:bodyPr wrap="square" rtlCol="0">
            <a:spAutoFit/>
          </a:bodyPr>
          <a:lstStyle/>
          <a:p>
            <a:r>
              <a:rPr lang="en-US" dirty="0">
                <a:solidFill>
                  <a:schemeClr val="bg1"/>
                </a:solidFill>
              </a:rPr>
              <a:t>Network System</a:t>
            </a:r>
          </a:p>
        </p:txBody>
      </p:sp>
      <p:sp>
        <p:nvSpPr>
          <p:cNvPr id="28" name="TextBox 27">
            <a:extLst>
              <a:ext uri="{FF2B5EF4-FFF2-40B4-BE49-F238E27FC236}">
                <a16:creationId xmlns:a16="http://schemas.microsoft.com/office/drawing/2014/main" id="{060E0CEA-7C01-30AD-103F-4B48A2F23C4E}"/>
              </a:ext>
            </a:extLst>
          </p:cNvPr>
          <p:cNvSpPr txBox="1"/>
          <p:nvPr/>
        </p:nvSpPr>
        <p:spPr>
          <a:xfrm>
            <a:off x="609600" y="2302944"/>
            <a:ext cx="1320657" cy="646331"/>
          </a:xfrm>
          <a:prstGeom prst="rect">
            <a:avLst/>
          </a:prstGeom>
          <a:noFill/>
        </p:spPr>
        <p:txBody>
          <a:bodyPr wrap="square" rtlCol="0">
            <a:spAutoFit/>
          </a:bodyPr>
          <a:lstStyle/>
          <a:p>
            <a:pPr algn="r"/>
            <a:r>
              <a:rPr lang="en-US" dirty="0">
                <a:solidFill>
                  <a:schemeClr val="bg1"/>
                </a:solidFill>
              </a:rPr>
              <a:t>Assisted by the OS</a:t>
            </a:r>
          </a:p>
        </p:txBody>
      </p:sp>
      <p:sp>
        <p:nvSpPr>
          <p:cNvPr id="29" name="Right Bracket 28">
            <a:extLst>
              <a:ext uri="{FF2B5EF4-FFF2-40B4-BE49-F238E27FC236}">
                <a16:creationId xmlns:a16="http://schemas.microsoft.com/office/drawing/2014/main" id="{3FE4275A-8238-EDB1-7FE6-4E5FA42E0132}"/>
              </a:ext>
              <a:ext uri="{C183D7F6-B498-43B3-948B-1728B52AA6E4}">
                <adec:decorative xmlns:adec="http://schemas.microsoft.com/office/drawing/2017/decorative" val="1"/>
              </a:ext>
            </a:extLst>
          </p:cNvPr>
          <p:cNvSpPr/>
          <p:nvPr/>
        </p:nvSpPr>
        <p:spPr>
          <a:xfrm flipH="1">
            <a:off x="1979279" y="1907482"/>
            <a:ext cx="96520" cy="1448620"/>
          </a:xfrm>
          <a:prstGeom prst="rightBracket">
            <a:avLst/>
          </a:prstGeom>
          <a:ln w="2857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0" name="Right Bracket 29">
            <a:extLst>
              <a:ext uri="{FF2B5EF4-FFF2-40B4-BE49-F238E27FC236}">
                <a16:creationId xmlns:a16="http://schemas.microsoft.com/office/drawing/2014/main" id="{955338FF-DE79-AE55-2FDF-C4498E4EE4C7}"/>
              </a:ext>
              <a:ext uri="{C183D7F6-B498-43B3-948B-1728B52AA6E4}">
                <adec:decorative xmlns:adec="http://schemas.microsoft.com/office/drawing/2017/decorative" val="1"/>
              </a:ext>
            </a:extLst>
          </p:cNvPr>
          <p:cNvSpPr/>
          <p:nvPr/>
        </p:nvSpPr>
        <p:spPr>
          <a:xfrm flipH="1">
            <a:off x="1979279" y="3529855"/>
            <a:ext cx="96520" cy="2847756"/>
          </a:xfrm>
          <a:prstGeom prst="rightBracket">
            <a:avLst/>
          </a:prstGeom>
          <a:ln w="2857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TextBox 39">
            <a:extLst>
              <a:ext uri="{FF2B5EF4-FFF2-40B4-BE49-F238E27FC236}">
                <a16:creationId xmlns:a16="http://schemas.microsoft.com/office/drawing/2014/main" id="{0B63B1D8-7BB2-F70E-EB62-D73FC079399A}"/>
              </a:ext>
            </a:extLst>
          </p:cNvPr>
          <p:cNvSpPr txBox="1"/>
          <p:nvPr/>
        </p:nvSpPr>
        <p:spPr>
          <a:xfrm>
            <a:off x="609600" y="4492068"/>
            <a:ext cx="1320657" cy="923330"/>
          </a:xfrm>
          <a:prstGeom prst="rect">
            <a:avLst/>
          </a:prstGeom>
          <a:noFill/>
        </p:spPr>
        <p:txBody>
          <a:bodyPr wrap="square" rtlCol="0">
            <a:spAutoFit/>
          </a:bodyPr>
          <a:lstStyle/>
          <a:p>
            <a:pPr algn="r"/>
            <a:r>
              <a:rPr lang="en-US" dirty="0">
                <a:solidFill>
                  <a:schemeClr val="bg1"/>
                </a:solidFill>
              </a:rPr>
              <a:t>Handled completely by the OS</a:t>
            </a:r>
          </a:p>
        </p:txBody>
      </p:sp>
    </p:spTree>
    <p:extLst>
      <p:ext uri="{BB962C8B-B14F-4D97-AF65-F5344CB8AC3E}">
        <p14:creationId xmlns:p14="http://schemas.microsoft.com/office/powerpoint/2010/main" val="1451971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animBg="1"/>
      <p:bldP spid="30" grpId="0" animBg="1"/>
      <p:bldP spid="40" grpId="0"/>
    </p:bldLst>
  </p:timing>
</p:sld>
</file>

<file path=ppt/tags/tag1.xml><?xml version="1.0" encoding="utf-8"?>
<p:tagLst xmlns:a="http://schemas.openxmlformats.org/drawingml/2006/main" xmlns:r="http://schemas.openxmlformats.org/officeDocument/2006/relationships" xmlns:p="http://schemas.openxmlformats.org/presentationml/2006/main">
  <p:tag name="ARTICULATE_REFERENCE_ID" val="8d712cd3-c96d-494a-9db9-f27087647cfc"/>
  <p:tag name="ARTICULATE_DESIGN_ID_OFFICE THEME" val="6pZTbGXi3BY"/>
  <p:tag name="ARTICULATE_SLIDE_COUNT" val="14"/>
  <p:tag name="ARTICULATE_REFERENCE_COUNT" val="0"/>
  <p:tag name="ARTICULATE_PLAYER_GLOSSARY_XML" val="&lt;?xml version=&quot;1.0&quot; encoding=&quot;utf-16&quot;?&gt;&lt;glossary xmlns:xsi=&quot;http://www.w3.org/2001/XMLSchema-instance&quot; xmlns:xsd=&quot;http://www.w3.org/2001/XMLSchema&quot;&gt;&lt;terms /&gt;&lt;/glossary&gt;"/>
  <p:tag name="TAG_BACKING_FORM_KEY" val="8127648-\\mac\dropbox\hospitality_template.pptx"/>
  <p:tag name="ARTICULATE_PRESENTER_VERSION" val="8"/>
  <p:tag name="ARTICULATE_PROJECT_OPEN" val="1"/>
  <p:tag name="ARTICULATE_USED_PAGE_ORIENTATION" val="1"/>
  <p:tag name="ARTICULATE_USED_PAGE_SIZE" val="7"/>
</p:tagLst>
</file>

<file path=ppt/theme/theme1.xml><?xml version="1.0" encoding="utf-8"?>
<a:theme xmlns:a="http://schemas.openxmlformats.org/drawingml/2006/main" name="Base Slides">
  <a:themeElements>
    <a:clrScheme name="Custom 493">
      <a:dk1>
        <a:srgbClr val="00F3D8"/>
      </a:dk1>
      <a:lt1>
        <a:srgbClr val="FFFFFF"/>
      </a:lt1>
      <a:dk2>
        <a:srgbClr val="010022"/>
      </a:dk2>
      <a:lt2>
        <a:srgbClr val="C1C1C1"/>
      </a:lt2>
      <a:accent1>
        <a:srgbClr val="1ABEFF"/>
      </a:accent1>
      <a:accent2>
        <a:srgbClr val="00EB4B"/>
      </a:accent2>
      <a:accent3>
        <a:srgbClr val="FF7300"/>
      </a:accent3>
      <a:accent4>
        <a:srgbClr val="F155DC"/>
      </a:accent4>
      <a:accent5>
        <a:srgbClr val="EB0000"/>
      </a:accent5>
      <a:accent6>
        <a:srgbClr val="0073E6"/>
      </a:accent6>
      <a:hlink>
        <a:srgbClr val="00F3D8"/>
      </a:hlink>
      <a:folHlink>
        <a:srgbClr val="FFFFFF"/>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Slides">
  <a:themeElements>
    <a:clrScheme name="Custom 493">
      <a:dk1>
        <a:srgbClr val="00F3D8"/>
      </a:dk1>
      <a:lt1>
        <a:srgbClr val="FFFFFF"/>
      </a:lt1>
      <a:dk2>
        <a:srgbClr val="010022"/>
      </a:dk2>
      <a:lt2>
        <a:srgbClr val="C1C1C1"/>
      </a:lt2>
      <a:accent1>
        <a:srgbClr val="1ABEFF"/>
      </a:accent1>
      <a:accent2>
        <a:srgbClr val="00EB4B"/>
      </a:accent2>
      <a:accent3>
        <a:srgbClr val="FF7300"/>
      </a:accent3>
      <a:accent4>
        <a:srgbClr val="F155DC"/>
      </a:accent4>
      <a:accent5>
        <a:srgbClr val="EB0000"/>
      </a:accent5>
      <a:accent6>
        <a:srgbClr val="0073E6"/>
      </a:accent6>
      <a:hlink>
        <a:srgbClr val="00F3D8"/>
      </a:hlink>
      <a:folHlink>
        <a:srgbClr val="FFFFFF"/>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16911</TotalTime>
  <Words>3129</Words>
  <Application>Microsoft Office PowerPoint</Application>
  <PresentationFormat>Widescreen</PresentationFormat>
  <Paragraphs>389</Paragraphs>
  <Slides>20</Slides>
  <Notes>17</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20</vt:i4>
      </vt:variant>
    </vt:vector>
  </HeadingPairs>
  <TitlesOfParts>
    <vt:vector size="31" baseType="lpstr">
      <vt:lpstr>Arial</vt:lpstr>
      <vt:lpstr>Arial Black</vt:lpstr>
      <vt:lpstr>ArialRoundedMTforSE_Latin</vt:lpstr>
      <vt:lpstr>Calibri</vt:lpstr>
      <vt:lpstr>Clarity City</vt:lpstr>
      <vt:lpstr>Consolas</vt:lpstr>
      <vt:lpstr>Inter</vt:lpstr>
      <vt:lpstr>Jost*</vt:lpstr>
      <vt:lpstr>urw-din</vt:lpstr>
      <vt:lpstr>Base Slides</vt:lpstr>
      <vt:lpstr>Custom Slides</vt:lpstr>
      <vt:lpstr>The Internet Protocol</vt:lpstr>
      <vt:lpstr>About RAID – Who defines RAID levels?</vt:lpstr>
      <vt:lpstr>Welcome!</vt:lpstr>
      <vt:lpstr>A Tale of Two Protocols</vt:lpstr>
      <vt:lpstr>OSI Layers</vt:lpstr>
      <vt:lpstr>OSI Layers</vt:lpstr>
      <vt:lpstr>IP Layers</vt:lpstr>
      <vt:lpstr>A Tale of Two Layers</vt:lpstr>
      <vt:lpstr>The Internet Protocol</vt:lpstr>
      <vt:lpstr>The Internet Protocol</vt:lpstr>
      <vt:lpstr>Packets and Frames</vt:lpstr>
      <vt:lpstr>Packets and Frames</vt:lpstr>
      <vt:lpstr>Packets and Frames</vt:lpstr>
      <vt:lpstr>Packets and Frames</vt:lpstr>
      <vt:lpstr>Packets and Frames</vt:lpstr>
      <vt:lpstr>Internet Protocol Addressing</vt:lpstr>
      <vt:lpstr>Internet Protocol Addressing</vt:lpstr>
      <vt:lpstr>The Internet Protocol</vt:lpstr>
      <vt:lpstr>Thank You For Watching</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Trina Rimmer</dc:creator>
  <cp:lastModifiedBy>Gomes de Siqueira,Alexandre</cp:lastModifiedBy>
  <cp:revision>1268</cp:revision>
  <dcterms:created xsi:type="dcterms:W3CDTF">2017-06-08T19:59:47Z</dcterms:created>
  <dcterms:modified xsi:type="dcterms:W3CDTF">2023-11-09T15:40:16Z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74FE2410-302F-43A3-9D04-2FBB563A5FD6</vt:lpwstr>
  </property>
  <property fmtid="{D5CDD505-2E9C-101B-9397-08002B2CF9AE}" pid="3" name="ArticulatePath">
    <vt:lpwstr>Hospitality_Template</vt:lpwstr>
  </property>
  <property fmtid="{D5CDD505-2E9C-101B-9397-08002B2CF9AE}" pid="4" name="ArticulateUseProject">
    <vt:lpwstr>1</vt:lpwstr>
  </property>
  <property fmtid="{D5CDD505-2E9C-101B-9397-08002B2CF9AE}" pid="5" name="ArticulateProjectVersion">
    <vt:lpwstr>8</vt:lpwstr>
  </property>
  <property fmtid="{D5CDD505-2E9C-101B-9397-08002B2CF9AE}" pid="6" name="ArticulateProjectFull">
    <vt:lpwstr>\\Mac\Dropbox\Hospitality_Template.ppta</vt:lpwstr>
  </property>
</Properties>
</file>

<file path=docProps/thumbnail.jpeg>
</file>